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10"/>
  </p:notesMasterIdLst>
  <p:sldIdLst>
    <p:sldId id="289" r:id="rId6"/>
    <p:sldId id="294" r:id="rId7"/>
    <p:sldId id="293" r:id="rId8"/>
    <p:sldId id="29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Section" id="{DA114317-CE06-4DEC-ADD6-4185F8B5F365}">
          <p14:sldIdLst>
            <p14:sldId id="289"/>
            <p14:sldId id="294"/>
            <p14:sldId id="293"/>
            <p14:sldId id="292"/>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22"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6F5"/>
    <a:srgbClr val="EC6122"/>
    <a:srgbClr val="001B1D"/>
    <a:srgbClr val="333C3D"/>
    <a:srgbClr val="454A4A"/>
    <a:srgbClr val="FFFFFF"/>
    <a:srgbClr val="0047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5A95DB-9C8B-4F10-8B76-521BA65DCBBF}" v="6" dt="2026-01-26T21:15:31.214"/>
    <p1510:client id="{4BE94A87-D5D0-4713-B03E-FBCF11EE1DD6}" v="46" dt="2026-01-26T18:35:48.220"/>
    <p1510:client id="{5CEA47A6-971D-CD44-3A52-A8B9C925F2B5}" v="49" dt="2026-01-26T22:20:23.255"/>
    <p1510:client id="{E9FC9347-C239-AC35-67AD-CED1643E5B6E}" v="4" dt="2026-01-26T20:55:32.1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09" autoAdjust="0"/>
  </p:normalViewPr>
  <p:slideViewPr>
    <p:cSldViewPr snapToGrid="0">
      <p:cViewPr varScale="1">
        <p:scale>
          <a:sx n="101" d="100"/>
          <a:sy n="101" d="100"/>
        </p:scale>
        <p:origin x="144" y="52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47C43F-A0D8-D647-B6FE-1136B29C8FB7}" type="datetimeFigureOut">
              <a:rPr lang="en-US" smtClean="0"/>
              <a:t>2/16/2026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BAD106-5983-6644-B295-8AF704ADE4A8}" type="slidenum">
              <a:rPr lang="en-US" smtClean="0"/>
              <a:t>‹#›</a:t>
            </a:fld>
            <a:endParaRPr lang="en-US"/>
          </a:p>
        </p:txBody>
      </p:sp>
    </p:spTree>
    <p:extLst>
      <p:ext uri="{BB962C8B-B14F-4D97-AF65-F5344CB8AC3E}">
        <p14:creationId xmlns:p14="http://schemas.microsoft.com/office/powerpoint/2010/main" val="150339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D2450-D08B-1E78-5E8C-838D967A6C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515803-1385-798C-BAB8-AE572D6078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12D599-BEC2-B7D3-7D3C-A505EF4BC4AB}"/>
              </a:ext>
            </a:extLst>
          </p:cNvPr>
          <p:cNvSpPr>
            <a:spLocks noGrp="1"/>
          </p:cNvSpPr>
          <p:nvPr>
            <p:ph type="body" idx="1"/>
          </p:nvPr>
        </p:nvSpPr>
        <p:spPr/>
        <p:txBody>
          <a:bodyPr/>
          <a:lstStyle/>
          <a:p>
            <a:pPr marL="0" indent="0">
              <a:buFont typeface="Arial" panose="020B0604020202020204" pitchFamily="34" charset="0"/>
              <a:buNone/>
              <a:defRPr/>
            </a:pPr>
            <a:r>
              <a:rPr kumimoji="0" lang="en-US" sz="1200" b="0" i="0" u="none" strike="noStrike" kern="1200" cap="none" spc="0" normalizeH="0" baseline="0" noProof="0">
                <a:ln>
                  <a:noFill/>
                </a:ln>
                <a:solidFill>
                  <a:srgbClr val="333C3D"/>
                </a:solidFill>
                <a:effectLst/>
                <a:uLnTx/>
                <a:uFillTx/>
                <a:latin typeface="Calibri" panose="020F0502020204030204" pitchFamily="34" charset="0"/>
                <a:ea typeface="+mn-ea"/>
                <a:cs typeface="Calibri" panose="020F0502020204030204" pitchFamily="34" charset="0"/>
              </a:rPr>
              <a:t>POSITION IN MARKET</a:t>
            </a:r>
          </a:p>
        </p:txBody>
      </p:sp>
      <p:sp>
        <p:nvSpPr>
          <p:cNvPr id="4" name="Slide Number Placeholder 3">
            <a:extLst>
              <a:ext uri="{FF2B5EF4-FFF2-40B4-BE49-F238E27FC236}">
                <a16:creationId xmlns:a16="http://schemas.microsoft.com/office/drawing/2014/main" id="{7586DFC5-7C3E-4864-4F0F-1AC992EB56D4}"/>
              </a:ext>
            </a:extLst>
          </p:cNvPr>
          <p:cNvSpPr>
            <a:spLocks noGrp="1"/>
          </p:cNvSpPr>
          <p:nvPr>
            <p:ph type="sldNum" sz="quarter" idx="5"/>
          </p:nvPr>
        </p:nvSpPr>
        <p:spPr/>
        <p:txBody>
          <a:bodyPr/>
          <a:lstStyle/>
          <a:p>
            <a:fld id="{D6BAD106-5983-6644-B295-8AF704ADE4A8}" type="slidenum">
              <a:rPr lang="en-US" smtClean="0"/>
              <a:t>2</a:t>
            </a:fld>
            <a:endParaRPr lang="en-US"/>
          </a:p>
        </p:txBody>
      </p:sp>
    </p:spTree>
    <p:extLst>
      <p:ext uri="{BB962C8B-B14F-4D97-AF65-F5344CB8AC3E}">
        <p14:creationId xmlns:p14="http://schemas.microsoft.com/office/powerpoint/2010/main" val="1813037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6B0ED-4FCF-E557-0DB8-0A499A7334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E915E4-5668-6092-7B78-4016C182E0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92FB6D-4E11-8C56-B5DC-C1F9C3611B43}"/>
              </a:ext>
            </a:extLst>
          </p:cNvPr>
          <p:cNvSpPr>
            <a:spLocks noGrp="1"/>
          </p:cNvSpPr>
          <p:nvPr>
            <p:ph type="body" idx="1"/>
          </p:nvPr>
        </p:nvSpPr>
        <p:spPr/>
        <p:txBody>
          <a:bodyPr/>
          <a:lstStyle/>
          <a:p>
            <a:pPr marL="0" indent="0">
              <a:buFont typeface="Arial" panose="020B0604020202020204" pitchFamily="34" charset="0"/>
              <a:buNone/>
              <a:defRPr/>
            </a:pPr>
            <a:r>
              <a:rPr kumimoji="0" lang="en-US" sz="1200" b="0" i="0" u="none" strike="noStrike" kern="1200" cap="none" spc="0" normalizeH="0" baseline="0" noProof="0">
                <a:ln>
                  <a:noFill/>
                </a:ln>
                <a:solidFill>
                  <a:srgbClr val="333C3D"/>
                </a:solidFill>
                <a:effectLst/>
                <a:uLnTx/>
                <a:uFillTx/>
                <a:latin typeface="Calibri" panose="020F0502020204030204" pitchFamily="34" charset="0"/>
                <a:ea typeface="+mn-ea"/>
                <a:cs typeface="Calibri" panose="020F0502020204030204" pitchFamily="34" charset="0"/>
              </a:rPr>
              <a:t>POSITION IN MARKET</a:t>
            </a:r>
          </a:p>
        </p:txBody>
      </p:sp>
      <p:sp>
        <p:nvSpPr>
          <p:cNvPr id="4" name="Slide Number Placeholder 3">
            <a:extLst>
              <a:ext uri="{FF2B5EF4-FFF2-40B4-BE49-F238E27FC236}">
                <a16:creationId xmlns:a16="http://schemas.microsoft.com/office/drawing/2014/main" id="{E5B12923-9657-04D8-A433-70AD34B68407}"/>
              </a:ext>
            </a:extLst>
          </p:cNvPr>
          <p:cNvSpPr>
            <a:spLocks noGrp="1"/>
          </p:cNvSpPr>
          <p:nvPr>
            <p:ph type="sldNum" sz="quarter" idx="5"/>
          </p:nvPr>
        </p:nvSpPr>
        <p:spPr/>
        <p:txBody>
          <a:bodyPr/>
          <a:lstStyle/>
          <a:p>
            <a:fld id="{D6BAD106-5983-6644-B295-8AF704ADE4A8}" type="slidenum">
              <a:rPr lang="en-US" smtClean="0"/>
              <a:t>3</a:t>
            </a:fld>
            <a:endParaRPr lang="en-US"/>
          </a:p>
        </p:txBody>
      </p:sp>
    </p:spTree>
    <p:extLst>
      <p:ext uri="{BB962C8B-B14F-4D97-AF65-F5344CB8AC3E}">
        <p14:creationId xmlns:p14="http://schemas.microsoft.com/office/powerpoint/2010/main" val="1561702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51605-BD16-3072-81BB-DA69745335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470D54-5EE4-E7D5-4236-D813889523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5FD859-AF04-9FCF-B106-7527FF8F3BF9}"/>
              </a:ext>
            </a:extLst>
          </p:cNvPr>
          <p:cNvSpPr>
            <a:spLocks noGrp="1"/>
          </p:cNvSpPr>
          <p:nvPr>
            <p:ph type="body" idx="1"/>
          </p:nvPr>
        </p:nvSpPr>
        <p:spPr/>
        <p:txBody>
          <a:bodyPr/>
          <a:lstStyle/>
          <a:p>
            <a:pPr marL="0" indent="0">
              <a:buFont typeface="Arial" panose="020B0604020202020204" pitchFamily="34" charset="0"/>
              <a:buNone/>
              <a:defRPr/>
            </a:pPr>
            <a:r>
              <a:rPr kumimoji="0" lang="en-US" sz="1200" b="0" i="0" u="none" strike="noStrike" kern="1200" cap="none" spc="0" normalizeH="0" baseline="0" noProof="0">
                <a:ln>
                  <a:noFill/>
                </a:ln>
                <a:solidFill>
                  <a:srgbClr val="333C3D"/>
                </a:solidFill>
                <a:effectLst/>
                <a:uLnTx/>
                <a:uFillTx/>
                <a:latin typeface="Calibri" panose="020F0502020204030204" pitchFamily="34" charset="0"/>
                <a:ea typeface="+mn-ea"/>
                <a:cs typeface="Calibri" panose="020F0502020204030204" pitchFamily="34" charset="0"/>
              </a:rPr>
              <a:t>POSITION IN MARKET</a:t>
            </a:r>
          </a:p>
        </p:txBody>
      </p:sp>
      <p:sp>
        <p:nvSpPr>
          <p:cNvPr id="4" name="Slide Number Placeholder 3">
            <a:extLst>
              <a:ext uri="{FF2B5EF4-FFF2-40B4-BE49-F238E27FC236}">
                <a16:creationId xmlns:a16="http://schemas.microsoft.com/office/drawing/2014/main" id="{C398603E-28F0-F6EC-B70A-9476DE250C2B}"/>
              </a:ext>
            </a:extLst>
          </p:cNvPr>
          <p:cNvSpPr>
            <a:spLocks noGrp="1"/>
          </p:cNvSpPr>
          <p:nvPr>
            <p:ph type="sldNum" sz="quarter" idx="5"/>
          </p:nvPr>
        </p:nvSpPr>
        <p:spPr/>
        <p:txBody>
          <a:bodyPr/>
          <a:lstStyle/>
          <a:p>
            <a:fld id="{D6BAD106-5983-6644-B295-8AF704ADE4A8}" type="slidenum">
              <a:rPr lang="en-US" smtClean="0"/>
              <a:t>4</a:t>
            </a:fld>
            <a:endParaRPr lang="en-US"/>
          </a:p>
        </p:txBody>
      </p:sp>
    </p:spTree>
    <p:extLst>
      <p:ext uri="{BB962C8B-B14F-4D97-AF65-F5344CB8AC3E}">
        <p14:creationId xmlns:p14="http://schemas.microsoft.com/office/powerpoint/2010/main" val="30767075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Single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58D08-38A6-25E1-6001-5C6F440305FC}"/>
              </a:ext>
            </a:extLst>
          </p:cNvPr>
          <p:cNvSpPr>
            <a:spLocks noGrp="1"/>
          </p:cNvSpPr>
          <p:nvPr>
            <p:ph type="ctrTitle" hasCustomPrompt="1"/>
          </p:nvPr>
        </p:nvSpPr>
        <p:spPr>
          <a:xfrm>
            <a:off x="707614" y="1519238"/>
            <a:ext cx="5262880" cy="1909762"/>
          </a:xfrm>
        </p:spPr>
        <p:txBody>
          <a:bodyPr anchor="t"/>
          <a:lstStyle>
            <a:lvl1pPr algn="l">
              <a:defRPr sz="7500" b="0" i="0">
                <a:solidFill>
                  <a:schemeClr val="tx1"/>
                </a:solidFill>
                <a:latin typeface="Georgia" panose="02040502050405020303" pitchFamily="18" charset="0"/>
              </a:defRPr>
            </a:lvl1pPr>
          </a:lstStyle>
          <a:p>
            <a:r>
              <a:rPr lang="en-US"/>
              <a:t>Title</a:t>
            </a:r>
          </a:p>
        </p:txBody>
      </p:sp>
      <p:sp>
        <p:nvSpPr>
          <p:cNvPr id="3" name="Subtitle 2">
            <a:extLst>
              <a:ext uri="{FF2B5EF4-FFF2-40B4-BE49-F238E27FC236}">
                <a16:creationId xmlns:a16="http://schemas.microsoft.com/office/drawing/2014/main" id="{FE6413ED-5A42-1623-7D01-F634E45A5B8C}"/>
              </a:ext>
            </a:extLst>
          </p:cNvPr>
          <p:cNvSpPr>
            <a:spLocks noGrp="1"/>
          </p:cNvSpPr>
          <p:nvPr>
            <p:ph type="subTitle" idx="1"/>
          </p:nvPr>
        </p:nvSpPr>
        <p:spPr>
          <a:xfrm>
            <a:off x="707614" y="4088702"/>
            <a:ext cx="5262880" cy="1356360"/>
          </a:xfrm>
        </p:spPr>
        <p:txBody>
          <a:bodyPr>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Rectangle 9">
            <a:extLst>
              <a:ext uri="{FF2B5EF4-FFF2-40B4-BE49-F238E27FC236}">
                <a16:creationId xmlns:a16="http://schemas.microsoft.com/office/drawing/2014/main" id="{F98EE8F7-537C-0C65-C79D-B841CACF491E}"/>
              </a:ext>
            </a:extLst>
          </p:cNvPr>
          <p:cNvSpPr/>
          <p:nvPr userDrawn="1"/>
        </p:nvSpPr>
        <p:spPr>
          <a:xfrm>
            <a:off x="7213600" y="0"/>
            <a:ext cx="4978400"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2">
            <a:extLst>
              <a:ext uri="{FF2B5EF4-FFF2-40B4-BE49-F238E27FC236}">
                <a16:creationId xmlns:a16="http://schemas.microsoft.com/office/drawing/2014/main" id="{6EC837BE-530D-F7CD-1AA9-F684FAF18D83}"/>
              </a:ext>
            </a:extLst>
          </p:cNvPr>
          <p:cNvSpPr>
            <a:spLocks noGrp="1"/>
          </p:cNvSpPr>
          <p:nvPr>
            <p:ph idx="13"/>
          </p:nvPr>
        </p:nvSpPr>
        <p:spPr>
          <a:xfrm>
            <a:off x="7213600" y="0"/>
            <a:ext cx="4978399" cy="6858000"/>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pic>
        <p:nvPicPr>
          <p:cNvPr id="4" name="Picture 3">
            <a:extLst>
              <a:ext uri="{FF2B5EF4-FFF2-40B4-BE49-F238E27FC236}">
                <a16:creationId xmlns:a16="http://schemas.microsoft.com/office/drawing/2014/main" id="{D4E7449A-AD6F-8856-5DA2-C1F931BEDD6F}"/>
              </a:ext>
            </a:extLst>
          </p:cNvPr>
          <p:cNvPicPr>
            <a:picLocks noChangeAspect="1"/>
          </p:cNvPicPr>
          <p:nvPr userDrawn="1"/>
        </p:nvPicPr>
        <p:blipFill>
          <a:blip r:embed="rId2"/>
          <a:stretch>
            <a:fillRect/>
          </a:stretch>
        </p:blipFill>
        <p:spPr>
          <a:xfrm>
            <a:off x="707614" y="6020598"/>
            <a:ext cx="2624801" cy="360732"/>
          </a:xfrm>
          <a:prstGeom prst="rect">
            <a:avLst/>
          </a:prstGeom>
        </p:spPr>
      </p:pic>
    </p:spTree>
    <p:extLst>
      <p:ext uri="{BB962C8B-B14F-4D97-AF65-F5344CB8AC3E}">
        <p14:creationId xmlns:p14="http://schemas.microsoft.com/office/powerpoint/2010/main" val="156576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Logo Ribb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58D08-38A6-25E1-6001-5C6F440305FC}"/>
              </a:ext>
            </a:extLst>
          </p:cNvPr>
          <p:cNvSpPr>
            <a:spLocks noGrp="1"/>
          </p:cNvSpPr>
          <p:nvPr>
            <p:ph type="ctrTitle" hasCustomPrompt="1"/>
          </p:nvPr>
        </p:nvSpPr>
        <p:spPr>
          <a:xfrm>
            <a:off x="707614" y="2305302"/>
            <a:ext cx="5262880" cy="1909762"/>
          </a:xfrm>
        </p:spPr>
        <p:txBody>
          <a:bodyPr anchor="t"/>
          <a:lstStyle>
            <a:lvl1pPr algn="l">
              <a:defRPr sz="7500" b="0" i="0">
                <a:solidFill>
                  <a:schemeClr val="tx1"/>
                </a:solidFill>
                <a:latin typeface="Georgia" panose="02040502050405020303" pitchFamily="18" charset="0"/>
              </a:defRPr>
            </a:lvl1pPr>
          </a:lstStyle>
          <a:p>
            <a:r>
              <a:rPr lang="en-US"/>
              <a:t>Title</a:t>
            </a:r>
          </a:p>
        </p:txBody>
      </p:sp>
      <p:sp>
        <p:nvSpPr>
          <p:cNvPr id="3" name="Subtitle 2">
            <a:extLst>
              <a:ext uri="{FF2B5EF4-FFF2-40B4-BE49-F238E27FC236}">
                <a16:creationId xmlns:a16="http://schemas.microsoft.com/office/drawing/2014/main" id="{FE6413ED-5A42-1623-7D01-F634E45A5B8C}"/>
              </a:ext>
            </a:extLst>
          </p:cNvPr>
          <p:cNvSpPr>
            <a:spLocks noGrp="1"/>
          </p:cNvSpPr>
          <p:nvPr>
            <p:ph type="subTitle" idx="1"/>
          </p:nvPr>
        </p:nvSpPr>
        <p:spPr>
          <a:xfrm>
            <a:off x="3312046" y="4830101"/>
            <a:ext cx="2658445" cy="1356360"/>
          </a:xfrm>
        </p:spPr>
        <p:txBody>
          <a:bodyPr>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Rectangle 9">
            <a:extLst>
              <a:ext uri="{FF2B5EF4-FFF2-40B4-BE49-F238E27FC236}">
                <a16:creationId xmlns:a16="http://schemas.microsoft.com/office/drawing/2014/main" id="{F98EE8F7-537C-0C65-C79D-B841CACF491E}"/>
              </a:ext>
            </a:extLst>
          </p:cNvPr>
          <p:cNvSpPr/>
          <p:nvPr userDrawn="1"/>
        </p:nvSpPr>
        <p:spPr>
          <a:xfrm>
            <a:off x="7213600" y="0"/>
            <a:ext cx="4978400"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2">
            <a:extLst>
              <a:ext uri="{FF2B5EF4-FFF2-40B4-BE49-F238E27FC236}">
                <a16:creationId xmlns:a16="http://schemas.microsoft.com/office/drawing/2014/main" id="{6EC837BE-530D-F7CD-1AA9-F684FAF18D83}"/>
              </a:ext>
            </a:extLst>
          </p:cNvPr>
          <p:cNvSpPr>
            <a:spLocks noGrp="1"/>
          </p:cNvSpPr>
          <p:nvPr>
            <p:ph idx="13"/>
          </p:nvPr>
        </p:nvSpPr>
        <p:spPr>
          <a:xfrm>
            <a:off x="7213600" y="0"/>
            <a:ext cx="4978399" cy="6858000"/>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4" name="Rectangle 3">
            <a:extLst>
              <a:ext uri="{FF2B5EF4-FFF2-40B4-BE49-F238E27FC236}">
                <a16:creationId xmlns:a16="http://schemas.microsoft.com/office/drawing/2014/main" id="{C2FBA125-D7A8-AE1D-5F17-C6FD33FF5FB6}"/>
              </a:ext>
            </a:extLst>
          </p:cNvPr>
          <p:cNvSpPr/>
          <p:nvPr userDrawn="1"/>
        </p:nvSpPr>
        <p:spPr>
          <a:xfrm>
            <a:off x="8841220" y="5579115"/>
            <a:ext cx="3350780" cy="745808"/>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10AB6DF-C60B-60B8-99B1-CD543A6F0FD9}"/>
              </a:ext>
            </a:extLst>
          </p:cNvPr>
          <p:cNvPicPr>
            <a:picLocks noChangeAspect="1"/>
          </p:cNvPicPr>
          <p:nvPr userDrawn="1"/>
        </p:nvPicPr>
        <p:blipFill>
          <a:blip r:embed="rId2"/>
          <a:stretch>
            <a:fillRect/>
          </a:stretch>
        </p:blipFill>
        <p:spPr>
          <a:xfrm>
            <a:off x="9208196" y="5771653"/>
            <a:ext cx="2624801" cy="360732"/>
          </a:xfrm>
          <a:prstGeom prst="rect">
            <a:avLst/>
          </a:prstGeom>
        </p:spPr>
      </p:pic>
      <p:cxnSp>
        <p:nvCxnSpPr>
          <p:cNvPr id="7" name="Straight Connector 6">
            <a:extLst>
              <a:ext uri="{FF2B5EF4-FFF2-40B4-BE49-F238E27FC236}">
                <a16:creationId xmlns:a16="http://schemas.microsoft.com/office/drawing/2014/main" id="{BE646C48-6955-C822-D711-F34374400AA1}"/>
              </a:ext>
            </a:extLst>
          </p:cNvPr>
          <p:cNvCxnSpPr>
            <a:cxnSpLocks/>
          </p:cNvCxnSpPr>
          <p:nvPr userDrawn="1"/>
        </p:nvCxnSpPr>
        <p:spPr>
          <a:xfrm>
            <a:off x="2990193" y="4920544"/>
            <a:ext cx="0" cy="951187"/>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0745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Photo Gri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98EE8F7-537C-0C65-C79D-B841CACF491E}"/>
              </a:ext>
            </a:extLst>
          </p:cNvPr>
          <p:cNvSpPr/>
          <p:nvPr userDrawn="1"/>
        </p:nvSpPr>
        <p:spPr>
          <a:xfrm>
            <a:off x="8136708" y="108858"/>
            <a:ext cx="1828800" cy="149134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F39A919-CEE1-E08B-FF20-8046882EB75D}"/>
              </a:ext>
            </a:extLst>
          </p:cNvPr>
          <p:cNvSpPr/>
          <p:nvPr userDrawn="1"/>
        </p:nvSpPr>
        <p:spPr>
          <a:xfrm>
            <a:off x="8798560" y="3961677"/>
            <a:ext cx="3282214" cy="2787466"/>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334A04D-15D6-E5F3-7556-17E646EF292A}"/>
              </a:ext>
            </a:extLst>
          </p:cNvPr>
          <p:cNvSpPr/>
          <p:nvPr userDrawn="1"/>
        </p:nvSpPr>
        <p:spPr>
          <a:xfrm>
            <a:off x="7257142" y="1703978"/>
            <a:ext cx="2113280" cy="215392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20A3E77-14EA-CA9A-F806-A9C144F746B6}"/>
              </a:ext>
            </a:extLst>
          </p:cNvPr>
          <p:cNvSpPr/>
          <p:nvPr userDrawn="1"/>
        </p:nvSpPr>
        <p:spPr>
          <a:xfrm>
            <a:off x="9489439" y="1703978"/>
            <a:ext cx="2591335" cy="215392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8F72499-EC04-6ABB-FC8C-1FC745910B8D}"/>
              </a:ext>
            </a:extLst>
          </p:cNvPr>
          <p:cNvSpPr/>
          <p:nvPr userDrawn="1"/>
        </p:nvSpPr>
        <p:spPr>
          <a:xfrm>
            <a:off x="10078720" y="108858"/>
            <a:ext cx="2002055" cy="149134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867A9AEA-7F74-DB2A-BF49-2B926A764E74}"/>
              </a:ext>
            </a:extLst>
          </p:cNvPr>
          <p:cNvSpPr>
            <a:spLocks noGrp="1"/>
          </p:cNvSpPr>
          <p:nvPr>
            <p:ph idx="13"/>
          </p:nvPr>
        </p:nvSpPr>
        <p:spPr>
          <a:xfrm>
            <a:off x="8136709" y="108857"/>
            <a:ext cx="1828800" cy="1491342"/>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15" name="Content Placeholder 2">
            <a:extLst>
              <a:ext uri="{FF2B5EF4-FFF2-40B4-BE49-F238E27FC236}">
                <a16:creationId xmlns:a16="http://schemas.microsoft.com/office/drawing/2014/main" id="{11B954DB-F974-9FE5-ECF4-6B7E79D63BD0}"/>
              </a:ext>
            </a:extLst>
          </p:cNvPr>
          <p:cNvSpPr>
            <a:spLocks noGrp="1"/>
          </p:cNvSpPr>
          <p:nvPr>
            <p:ph idx="14"/>
          </p:nvPr>
        </p:nvSpPr>
        <p:spPr>
          <a:xfrm>
            <a:off x="7257142" y="1701733"/>
            <a:ext cx="2113280" cy="2153919"/>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16" name="Content Placeholder 2">
            <a:extLst>
              <a:ext uri="{FF2B5EF4-FFF2-40B4-BE49-F238E27FC236}">
                <a16:creationId xmlns:a16="http://schemas.microsoft.com/office/drawing/2014/main" id="{A1ACF03F-3E99-B852-DE5A-02F173395F97}"/>
              </a:ext>
            </a:extLst>
          </p:cNvPr>
          <p:cNvSpPr>
            <a:spLocks noGrp="1"/>
          </p:cNvSpPr>
          <p:nvPr>
            <p:ph idx="15"/>
          </p:nvPr>
        </p:nvSpPr>
        <p:spPr>
          <a:xfrm>
            <a:off x="9489438" y="1701733"/>
            <a:ext cx="2591335" cy="2153919"/>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17" name="Content Placeholder 2">
            <a:extLst>
              <a:ext uri="{FF2B5EF4-FFF2-40B4-BE49-F238E27FC236}">
                <a16:creationId xmlns:a16="http://schemas.microsoft.com/office/drawing/2014/main" id="{8FC0BF85-E2D2-2BEE-45D6-6F1F527FFD09}"/>
              </a:ext>
            </a:extLst>
          </p:cNvPr>
          <p:cNvSpPr>
            <a:spLocks noGrp="1"/>
          </p:cNvSpPr>
          <p:nvPr>
            <p:ph idx="16"/>
          </p:nvPr>
        </p:nvSpPr>
        <p:spPr>
          <a:xfrm>
            <a:off x="8798560" y="3963923"/>
            <a:ext cx="3282213" cy="2780728"/>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18" name="Content Placeholder 2">
            <a:extLst>
              <a:ext uri="{FF2B5EF4-FFF2-40B4-BE49-F238E27FC236}">
                <a16:creationId xmlns:a16="http://schemas.microsoft.com/office/drawing/2014/main" id="{335BADAD-87DC-86FD-FC76-23AF0061DC57}"/>
              </a:ext>
            </a:extLst>
          </p:cNvPr>
          <p:cNvSpPr>
            <a:spLocks noGrp="1"/>
          </p:cNvSpPr>
          <p:nvPr>
            <p:ph idx="17"/>
          </p:nvPr>
        </p:nvSpPr>
        <p:spPr>
          <a:xfrm>
            <a:off x="10078718" y="104366"/>
            <a:ext cx="2002055" cy="1493588"/>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8" name="Title 1">
            <a:extLst>
              <a:ext uri="{FF2B5EF4-FFF2-40B4-BE49-F238E27FC236}">
                <a16:creationId xmlns:a16="http://schemas.microsoft.com/office/drawing/2014/main" id="{2F4A46AD-80A9-73EE-F105-A47EAEE621C4}"/>
              </a:ext>
            </a:extLst>
          </p:cNvPr>
          <p:cNvSpPr>
            <a:spLocks noGrp="1"/>
          </p:cNvSpPr>
          <p:nvPr>
            <p:ph type="ctrTitle" hasCustomPrompt="1"/>
          </p:nvPr>
        </p:nvSpPr>
        <p:spPr>
          <a:xfrm>
            <a:off x="707614" y="1519238"/>
            <a:ext cx="5262880" cy="1909762"/>
          </a:xfrm>
        </p:spPr>
        <p:txBody>
          <a:bodyPr anchor="t"/>
          <a:lstStyle>
            <a:lvl1pPr algn="l">
              <a:defRPr sz="7500" b="0" i="0">
                <a:solidFill>
                  <a:schemeClr val="tx1"/>
                </a:solidFill>
                <a:latin typeface="Georgia" panose="02040502050405020303" pitchFamily="18" charset="0"/>
              </a:defRPr>
            </a:lvl1pPr>
          </a:lstStyle>
          <a:p>
            <a:r>
              <a:rPr lang="en-US"/>
              <a:t>Title</a:t>
            </a:r>
          </a:p>
        </p:txBody>
      </p:sp>
      <p:sp>
        <p:nvSpPr>
          <p:cNvPr id="9" name="Subtitle 2">
            <a:extLst>
              <a:ext uri="{FF2B5EF4-FFF2-40B4-BE49-F238E27FC236}">
                <a16:creationId xmlns:a16="http://schemas.microsoft.com/office/drawing/2014/main" id="{3C450F9F-799B-A599-A0A3-F8566B4E763F}"/>
              </a:ext>
            </a:extLst>
          </p:cNvPr>
          <p:cNvSpPr>
            <a:spLocks noGrp="1"/>
          </p:cNvSpPr>
          <p:nvPr>
            <p:ph type="subTitle" idx="1"/>
          </p:nvPr>
        </p:nvSpPr>
        <p:spPr>
          <a:xfrm>
            <a:off x="707614" y="4088702"/>
            <a:ext cx="5262880" cy="1356360"/>
          </a:xfrm>
        </p:spPr>
        <p:txBody>
          <a:bodyPr>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1" name="Picture 10">
            <a:extLst>
              <a:ext uri="{FF2B5EF4-FFF2-40B4-BE49-F238E27FC236}">
                <a16:creationId xmlns:a16="http://schemas.microsoft.com/office/drawing/2014/main" id="{CB9E04B8-934D-8E9B-3C24-B84A00223F45}"/>
              </a:ext>
            </a:extLst>
          </p:cNvPr>
          <p:cNvPicPr>
            <a:picLocks noChangeAspect="1"/>
          </p:cNvPicPr>
          <p:nvPr userDrawn="1"/>
        </p:nvPicPr>
        <p:blipFill>
          <a:blip r:embed="rId2"/>
          <a:stretch>
            <a:fillRect/>
          </a:stretch>
        </p:blipFill>
        <p:spPr>
          <a:xfrm>
            <a:off x="707614" y="6020598"/>
            <a:ext cx="2624801" cy="360732"/>
          </a:xfrm>
          <a:prstGeom prst="rect">
            <a:avLst/>
          </a:prstGeom>
        </p:spPr>
      </p:pic>
    </p:spTree>
    <p:extLst>
      <p:ext uri="{BB962C8B-B14F-4D97-AF65-F5344CB8AC3E}">
        <p14:creationId xmlns:p14="http://schemas.microsoft.com/office/powerpoint/2010/main" val="1561603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A0796-19FE-5BCE-8711-0C791C2518A0}"/>
              </a:ext>
            </a:extLst>
          </p:cNvPr>
          <p:cNvSpPr>
            <a:spLocks noGrp="1"/>
          </p:cNvSpPr>
          <p:nvPr>
            <p:ph type="title" hasCustomPrompt="1"/>
          </p:nvPr>
        </p:nvSpPr>
        <p:spPr>
          <a:xfrm>
            <a:off x="838200" y="859536"/>
            <a:ext cx="6851904" cy="859536"/>
          </a:xfrm>
        </p:spPr>
        <p:txBody>
          <a:bodyPr anchor="t"/>
          <a:lstStyle>
            <a:lvl1pPr>
              <a:defRPr b="0" i="0">
                <a:latin typeface="Georgia" panose="02040502050405020303" pitchFamily="18" charset="0"/>
              </a:defRPr>
            </a:lvl1pPr>
          </a:lstStyle>
          <a:p>
            <a:r>
              <a:rPr lang="en-US"/>
              <a:t>Agenda</a:t>
            </a:r>
          </a:p>
        </p:txBody>
      </p:sp>
      <p:sp>
        <p:nvSpPr>
          <p:cNvPr id="3" name="Content Placeholder 2">
            <a:extLst>
              <a:ext uri="{FF2B5EF4-FFF2-40B4-BE49-F238E27FC236}">
                <a16:creationId xmlns:a16="http://schemas.microsoft.com/office/drawing/2014/main" id="{15F0412F-05A4-0FA8-9568-0BF44E00A54E}"/>
              </a:ext>
            </a:extLst>
          </p:cNvPr>
          <p:cNvSpPr>
            <a:spLocks noGrp="1"/>
          </p:cNvSpPr>
          <p:nvPr>
            <p:ph idx="1" hasCustomPrompt="1"/>
          </p:nvPr>
        </p:nvSpPr>
        <p:spPr>
          <a:xfrm>
            <a:off x="838200" y="2405849"/>
            <a:ext cx="6851904" cy="3771114"/>
          </a:xfrm>
        </p:spPr>
        <p:txBody>
          <a:bodyPr>
            <a:normAutofit/>
          </a:bodyPr>
          <a:lstStyle>
            <a:lvl1pPr marL="514350" indent="-514350">
              <a:buFont typeface="+mj-lt"/>
              <a:buAutoNum type="arabicPeriod"/>
              <a:defRPr sz="2000">
                <a:solidFill>
                  <a:schemeClr val="tx2"/>
                </a:solidFill>
              </a:defRPr>
            </a:lvl1pPr>
          </a:lstStyle>
          <a:p>
            <a:pPr lvl="0"/>
            <a:r>
              <a:rPr lang="en-US">
                <a:effectLst/>
              </a:rPr>
              <a:t>This slide can be used to provide an overview of the agenda items</a:t>
            </a:r>
          </a:p>
        </p:txBody>
      </p:sp>
      <p:sp>
        <p:nvSpPr>
          <p:cNvPr id="6" name="Slide Number Placeholder 5">
            <a:extLst>
              <a:ext uri="{FF2B5EF4-FFF2-40B4-BE49-F238E27FC236}">
                <a16:creationId xmlns:a16="http://schemas.microsoft.com/office/drawing/2014/main" id="{797134BE-1CBD-6A78-02D8-A8C635F7BC5E}"/>
              </a:ext>
            </a:extLst>
          </p:cNvPr>
          <p:cNvSpPr>
            <a:spLocks noGrp="1"/>
          </p:cNvSpPr>
          <p:nvPr>
            <p:ph type="sldNum" sz="quarter" idx="12"/>
          </p:nvPr>
        </p:nvSpPr>
        <p:spPr/>
        <p:txBody>
          <a:bodyPr/>
          <a:lstStyle/>
          <a:p>
            <a:fld id="{6254E36F-2850-8C42-9E8A-D4595CB6E263}" type="slidenum">
              <a:rPr lang="en-US" smtClean="0"/>
              <a:t>‹#›</a:t>
            </a:fld>
            <a:endParaRPr lang="en-US"/>
          </a:p>
        </p:txBody>
      </p:sp>
      <p:sp>
        <p:nvSpPr>
          <p:cNvPr id="7" name="Rectangle 6">
            <a:extLst>
              <a:ext uri="{FF2B5EF4-FFF2-40B4-BE49-F238E27FC236}">
                <a16:creationId xmlns:a16="http://schemas.microsoft.com/office/drawing/2014/main" id="{EA1A7A36-7190-5D5F-9589-2628725C9034}"/>
              </a:ext>
            </a:extLst>
          </p:cNvPr>
          <p:cNvSpPr/>
          <p:nvPr userDrawn="1"/>
        </p:nvSpPr>
        <p:spPr>
          <a:xfrm>
            <a:off x="9454896" y="0"/>
            <a:ext cx="2737104"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249BB286-DB8D-CAA3-FCCF-3E72B9BA326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7511" y="6351352"/>
            <a:ext cx="221703" cy="234020"/>
          </a:xfrm>
          <a:prstGeom prst="rect">
            <a:avLst/>
          </a:prstGeom>
        </p:spPr>
      </p:pic>
      <p:sp>
        <p:nvSpPr>
          <p:cNvPr id="10" name="TextBox 9">
            <a:extLst>
              <a:ext uri="{FF2B5EF4-FFF2-40B4-BE49-F238E27FC236}">
                <a16:creationId xmlns:a16="http://schemas.microsoft.com/office/drawing/2014/main" id="{A8123A00-2C89-1EC5-D2CB-2CA80B7AC2B4}"/>
              </a:ext>
            </a:extLst>
          </p:cNvPr>
          <p:cNvSpPr txBox="1"/>
          <p:nvPr userDrawn="1"/>
        </p:nvSpPr>
        <p:spPr>
          <a:xfrm>
            <a:off x="574505" y="6231593"/>
            <a:ext cx="258404" cy="461665"/>
          </a:xfrm>
          <a:prstGeom prst="rect">
            <a:avLst/>
          </a:prstGeom>
          <a:noFill/>
        </p:spPr>
        <p:txBody>
          <a:bodyPr wrap="none" rtlCol="0">
            <a:spAutoFit/>
          </a:bodyPr>
          <a:lstStyle/>
          <a:p>
            <a:r>
              <a:rPr lang="en-US" sz="2400">
                <a:solidFill>
                  <a:schemeClr val="accent5"/>
                </a:solidFill>
                <a:latin typeface="Source Sans Pro" panose="020B0503030403020204" pitchFamily="34" charset="77"/>
              </a:rPr>
              <a:t>|</a:t>
            </a:r>
          </a:p>
        </p:txBody>
      </p:sp>
      <p:sp>
        <p:nvSpPr>
          <p:cNvPr id="11" name="Content Placeholder 2">
            <a:extLst>
              <a:ext uri="{FF2B5EF4-FFF2-40B4-BE49-F238E27FC236}">
                <a16:creationId xmlns:a16="http://schemas.microsoft.com/office/drawing/2014/main" id="{5723F19A-EF81-9277-9F37-E519B39E6A5D}"/>
              </a:ext>
            </a:extLst>
          </p:cNvPr>
          <p:cNvSpPr>
            <a:spLocks noGrp="1"/>
          </p:cNvSpPr>
          <p:nvPr>
            <p:ph idx="15"/>
          </p:nvPr>
        </p:nvSpPr>
        <p:spPr>
          <a:xfrm>
            <a:off x="9454896" y="0"/>
            <a:ext cx="2737104" cy="6857999"/>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12" name="TextBox 11">
            <a:extLst>
              <a:ext uri="{FF2B5EF4-FFF2-40B4-BE49-F238E27FC236}">
                <a16:creationId xmlns:a16="http://schemas.microsoft.com/office/drawing/2014/main" id="{4B7DE531-9600-BE93-5275-CA37F4D8D120}"/>
              </a:ext>
            </a:extLst>
          </p:cNvPr>
          <p:cNvSpPr txBox="1"/>
          <p:nvPr userDrawn="1"/>
        </p:nvSpPr>
        <p:spPr>
          <a:xfrm>
            <a:off x="7690104" y="6314474"/>
            <a:ext cx="135306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t>www.kmco.com</a:t>
            </a:r>
          </a:p>
        </p:txBody>
      </p:sp>
    </p:spTree>
    <p:extLst>
      <p:ext uri="{BB962C8B-B14F-4D97-AF65-F5344CB8AC3E}">
        <p14:creationId xmlns:p14="http://schemas.microsoft.com/office/powerpoint/2010/main" val="3588841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Chart">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9D7026DB-C436-E9DB-BD3E-C676B71D779D}"/>
              </a:ext>
            </a:extLst>
          </p:cNvPr>
          <p:cNvSpPr>
            <a:spLocks noGrp="1"/>
          </p:cNvSpPr>
          <p:nvPr>
            <p:ph type="title" hasCustomPrompt="1"/>
          </p:nvPr>
        </p:nvSpPr>
        <p:spPr>
          <a:xfrm>
            <a:off x="524934" y="961847"/>
            <a:ext cx="8432800" cy="859536"/>
          </a:xfrm>
        </p:spPr>
        <p:txBody>
          <a:bodyPr anchor="t"/>
          <a:lstStyle>
            <a:lvl1pPr>
              <a:defRPr b="0" i="0">
                <a:latin typeface="Georgia" panose="02040502050405020303" pitchFamily="18" charset="0"/>
              </a:defRPr>
            </a:lvl1pPr>
          </a:lstStyle>
          <a:p>
            <a:r>
              <a:rPr lang="en-US"/>
              <a:t>Content Chart</a:t>
            </a:r>
          </a:p>
        </p:txBody>
      </p:sp>
      <p:sp>
        <p:nvSpPr>
          <p:cNvPr id="8" name="Content Placeholder 2">
            <a:extLst>
              <a:ext uri="{FF2B5EF4-FFF2-40B4-BE49-F238E27FC236}">
                <a16:creationId xmlns:a16="http://schemas.microsoft.com/office/drawing/2014/main" id="{5A2A59FC-9FE7-F24A-91E5-B2C1027EB935}"/>
              </a:ext>
            </a:extLst>
          </p:cNvPr>
          <p:cNvSpPr>
            <a:spLocks noGrp="1"/>
          </p:cNvSpPr>
          <p:nvPr>
            <p:ph idx="1"/>
          </p:nvPr>
        </p:nvSpPr>
        <p:spPr>
          <a:xfrm>
            <a:off x="524934" y="2125039"/>
            <a:ext cx="10353540" cy="3771114"/>
          </a:xfrm>
        </p:spPr>
        <p:txBody>
          <a:bodyPr>
            <a:normAutofit/>
          </a:bodyPr>
          <a:lstStyle>
            <a:lvl1pPr marL="0" indent="0">
              <a:buFont typeface="Arial" panose="020B0604020202020204" pitchFamily="34" charset="0"/>
              <a:buNone/>
              <a:defRPr sz="2000">
                <a:solidFill>
                  <a:schemeClr val="tx2"/>
                </a:solidFill>
              </a:defRPr>
            </a:lvl1pPr>
          </a:lstStyle>
          <a:p>
            <a:pPr lvl="0"/>
            <a:endParaRPr lang="en-US">
              <a:effectLst/>
            </a:endParaRPr>
          </a:p>
        </p:txBody>
      </p:sp>
      <p:pic>
        <p:nvPicPr>
          <p:cNvPr id="4" name="Picture 3">
            <a:extLst>
              <a:ext uri="{FF2B5EF4-FFF2-40B4-BE49-F238E27FC236}">
                <a16:creationId xmlns:a16="http://schemas.microsoft.com/office/drawing/2014/main" id="{E3A9C48A-3FF1-72D4-E608-9F5E7B3068E6}"/>
              </a:ext>
            </a:extLst>
          </p:cNvPr>
          <p:cNvPicPr>
            <a:picLocks noChangeAspect="1"/>
          </p:cNvPicPr>
          <p:nvPr userDrawn="1"/>
        </p:nvPicPr>
        <p:blipFill>
          <a:blip r:embed="rId2"/>
          <a:stretch>
            <a:fillRect/>
          </a:stretch>
        </p:blipFill>
        <p:spPr>
          <a:xfrm>
            <a:off x="524934" y="477825"/>
            <a:ext cx="2624801" cy="360732"/>
          </a:xfrm>
          <a:prstGeom prst="rect">
            <a:avLst/>
          </a:prstGeom>
        </p:spPr>
      </p:pic>
    </p:spTree>
    <p:extLst>
      <p:ext uri="{BB962C8B-B14F-4D97-AF65-F5344CB8AC3E}">
        <p14:creationId xmlns:p14="http://schemas.microsoft.com/office/powerpoint/2010/main" val="2803704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Break - Photo Gri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E6413ED-5A42-1623-7D01-F634E45A5B8C}"/>
              </a:ext>
            </a:extLst>
          </p:cNvPr>
          <p:cNvSpPr>
            <a:spLocks noGrp="1"/>
          </p:cNvSpPr>
          <p:nvPr>
            <p:ph type="subTitle" idx="1" hasCustomPrompt="1"/>
          </p:nvPr>
        </p:nvSpPr>
        <p:spPr>
          <a:xfrm>
            <a:off x="1059180" y="2275839"/>
            <a:ext cx="5262880" cy="1356360"/>
          </a:xfrm>
        </p:spPr>
        <p:txBody>
          <a:bodyPr/>
          <a:lstStyle>
            <a:lvl1pPr marL="342900" indent="-342900" algn="l">
              <a:buFont typeface="Arial" panose="020B0604020202020204" pitchFamily="34" charset="0"/>
              <a:buChar char="•"/>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content</a:t>
            </a:r>
          </a:p>
        </p:txBody>
      </p:sp>
      <p:sp>
        <p:nvSpPr>
          <p:cNvPr id="10" name="Rectangle 9">
            <a:extLst>
              <a:ext uri="{FF2B5EF4-FFF2-40B4-BE49-F238E27FC236}">
                <a16:creationId xmlns:a16="http://schemas.microsoft.com/office/drawing/2014/main" id="{F98EE8F7-537C-0C65-C79D-B841CACF491E}"/>
              </a:ext>
            </a:extLst>
          </p:cNvPr>
          <p:cNvSpPr/>
          <p:nvPr userDrawn="1"/>
        </p:nvSpPr>
        <p:spPr>
          <a:xfrm>
            <a:off x="8136708" y="108858"/>
            <a:ext cx="1828800" cy="149134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F39A919-CEE1-E08B-FF20-8046882EB75D}"/>
              </a:ext>
            </a:extLst>
          </p:cNvPr>
          <p:cNvSpPr/>
          <p:nvPr userDrawn="1"/>
        </p:nvSpPr>
        <p:spPr>
          <a:xfrm>
            <a:off x="8798560" y="3961677"/>
            <a:ext cx="3282214" cy="2787466"/>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334A04D-15D6-E5F3-7556-17E646EF292A}"/>
              </a:ext>
            </a:extLst>
          </p:cNvPr>
          <p:cNvSpPr/>
          <p:nvPr userDrawn="1"/>
        </p:nvSpPr>
        <p:spPr>
          <a:xfrm>
            <a:off x="7257142" y="1703978"/>
            <a:ext cx="2113280" cy="215392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20A3E77-14EA-CA9A-F806-A9C144F746B6}"/>
              </a:ext>
            </a:extLst>
          </p:cNvPr>
          <p:cNvSpPr/>
          <p:nvPr userDrawn="1"/>
        </p:nvSpPr>
        <p:spPr>
          <a:xfrm>
            <a:off x="9489439" y="1703978"/>
            <a:ext cx="2591335" cy="215392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8F72499-EC04-6ABB-FC8C-1FC745910B8D}"/>
              </a:ext>
            </a:extLst>
          </p:cNvPr>
          <p:cNvSpPr/>
          <p:nvPr userDrawn="1"/>
        </p:nvSpPr>
        <p:spPr>
          <a:xfrm>
            <a:off x="10078720" y="108858"/>
            <a:ext cx="2002055" cy="149134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85B10729-46CE-40FE-D76E-1F863B285034}"/>
              </a:ext>
            </a:extLst>
          </p:cNvPr>
          <p:cNvSpPr>
            <a:spLocks noGrp="1"/>
          </p:cNvSpPr>
          <p:nvPr>
            <p:ph type="ctrTitle" hasCustomPrompt="1"/>
          </p:nvPr>
        </p:nvSpPr>
        <p:spPr>
          <a:xfrm>
            <a:off x="1059180" y="850392"/>
            <a:ext cx="5262880" cy="851341"/>
          </a:xfrm>
        </p:spPr>
        <p:txBody>
          <a:bodyPr anchor="t"/>
          <a:lstStyle>
            <a:lvl1pPr algn="l">
              <a:defRPr sz="6000" b="0" i="0">
                <a:solidFill>
                  <a:schemeClr val="tx1"/>
                </a:solidFill>
                <a:latin typeface="Georgia" panose="02040502050405020303" pitchFamily="18" charset="0"/>
              </a:defRPr>
            </a:lvl1pPr>
          </a:lstStyle>
          <a:p>
            <a:r>
              <a:rPr lang="en-US"/>
              <a:t>Section Break</a:t>
            </a:r>
          </a:p>
        </p:txBody>
      </p:sp>
      <p:sp>
        <p:nvSpPr>
          <p:cNvPr id="14" name="Content Placeholder 2">
            <a:extLst>
              <a:ext uri="{FF2B5EF4-FFF2-40B4-BE49-F238E27FC236}">
                <a16:creationId xmlns:a16="http://schemas.microsoft.com/office/drawing/2014/main" id="{867A9AEA-7F74-DB2A-BF49-2B926A764E74}"/>
              </a:ext>
            </a:extLst>
          </p:cNvPr>
          <p:cNvSpPr>
            <a:spLocks noGrp="1"/>
          </p:cNvSpPr>
          <p:nvPr>
            <p:ph idx="13"/>
          </p:nvPr>
        </p:nvSpPr>
        <p:spPr>
          <a:xfrm>
            <a:off x="8136709" y="108857"/>
            <a:ext cx="1828800" cy="1491342"/>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15" name="Content Placeholder 2">
            <a:extLst>
              <a:ext uri="{FF2B5EF4-FFF2-40B4-BE49-F238E27FC236}">
                <a16:creationId xmlns:a16="http://schemas.microsoft.com/office/drawing/2014/main" id="{11B954DB-F974-9FE5-ECF4-6B7E79D63BD0}"/>
              </a:ext>
            </a:extLst>
          </p:cNvPr>
          <p:cNvSpPr>
            <a:spLocks noGrp="1"/>
          </p:cNvSpPr>
          <p:nvPr>
            <p:ph idx="14"/>
          </p:nvPr>
        </p:nvSpPr>
        <p:spPr>
          <a:xfrm>
            <a:off x="7301644" y="1701733"/>
            <a:ext cx="2068777" cy="2153919"/>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16" name="Content Placeholder 2">
            <a:extLst>
              <a:ext uri="{FF2B5EF4-FFF2-40B4-BE49-F238E27FC236}">
                <a16:creationId xmlns:a16="http://schemas.microsoft.com/office/drawing/2014/main" id="{A1ACF03F-3E99-B852-DE5A-02F173395F97}"/>
              </a:ext>
            </a:extLst>
          </p:cNvPr>
          <p:cNvSpPr>
            <a:spLocks noGrp="1"/>
          </p:cNvSpPr>
          <p:nvPr>
            <p:ph idx="15"/>
          </p:nvPr>
        </p:nvSpPr>
        <p:spPr>
          <a:xfrm>
            <a:off x="9489438" y="1701733"/>
            <a:ext cx="2591335" cy="2153919"/>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17" name="Content Placeholder 2">
            <a:extLst>
              <a:ext uri="{FF2B5EF4-FFF2-40B4-BE49-F238E27FC236}">
                <a16:creationId xmlns:a16="http://schemas.microsoft.com/office/drawing/2014/main" id="{8FC0BF85-E2D2-2BEE-45D6-6F1F527FFD09}"/>
              </a:ext>
            </a:extLst>
          </p:cNvPr>
          <p:cNvSpPr>
            <a:spLocks noGrp="1"/>
          </p:cNvSpPr>
          <p:nvPr>
            <p:ph idx="16"/>
          </p:nvPr>
        </p:nvSpPr>
        <p:spPr>
          <a:xfrm>
            <a:off x="8798560" y="3957185"/>
            <a:ext cx="3282213" cy="2787466"/>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18" name="Content Placeholder 2">
            <a:extLst>
              <a:ext uri="{FF2B5EF4-FFF2-40B4-BE49-F238E27FC236}">
                <a16:creationId xmlns:a16="http://schemas.microsoft.com/office/drawing/2014/main" id="{335BADAD-87DC-86FD-FC76-23AF0061DC57}"/>
              </a:ext>
            </a:extLst>
          </p:cNvPr>
          <p:cNvSpPr>
            <a:spLocks noGrp="1"/>
          </p:cNvSpPr>
          <p:nvPr>
            <p:ph idx="17"/>
          </p:nvPr>
        </p:nvSpPr>
        <p:spPr>
          <a:xfrm>
            <a:off x="10109364" y="134128"/>
            <a:ext cx="1971409" cy="1463826"/>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8" name="Slide Number Placeholder 5">
            <a:extLst>
              <a:ext uri="{FF2B5EF4-FFF2-40B4-BE49-F238E27FC236}">
                <a16:creationId xmlns:a16="http://schemas.microsoft.com/office/drawing/2014/main" id="{AD0EE5CA-F39F-C14A-3D9D-0F51FA2AB065}"/>
              </a:ext>
            </a:extLst>
          </p:cNvPr>
          <p:cNvSpPr>
            <a:spLocks noGrp="1"/>
          </p:cNvSpPr>
          <p:nvPr>
            <p:ph type="sldNum" sz="quarter" idx="12"/>
          </p:nvPr>
        </p:nvSpPr>
        <p:spPr>
          <a:xfrm>
            <a:off x="838200" y="6302121"/>
            <a:ext cx="1238956" cy="365125"/>
          </a:xfrm>
        </p:spPr>
        <p:txBody>
          <a:bodyPr/>
          <a:lstStyle/>
          <a:p>
            <a:fld id="{6254E36F-2850-8C42-9E8A-D4595CB6E263}" type="slidenum">
              <a:rPr lang="en-US" smtClean="0"/>
              <a:t>‹#›</a:t>
            </a:fld>
            <a:endParaRPr lang="en-US"/>
          </a:p>
        </p:txBody>
      </p:sp>
      <p:pic>
        <p:nvPicPr>
          <p:cNvPr id="2" name="Graphic 1">
            <a:extLst>
              <a:ext uri="{FF2B5EF4-FFF2-40B4-BE49-F238E27FC236}">
                <a16:creationId xmlns:a16="http://schemas.microsoft.com/office/drawing/2014/main" id="{73F43746-7D25-9E53-9E26-6C909696A3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7511" y="6351352"/>
            <a:ext cx="221703" cy="234020"/>
          </a:xfrm>
          <a:prstGeom prst="rect">
            <a:avLst/>
          </a:prstGeom>
        </p:spPr>
      </p:pic>
      <p:sp>
        <p:nvSpPr>
          <p:cNvPr id="9" name="TextBox 8">
            <a:extLst>
              <a:ext uri="{FF2B5EF4-FFF2-40B4-BE49-F238E27FC236}">
                <a16:creationId xmlns:a16="http://schemas.microsoft.com/office/drawing/2014/main" id="{FD39E625-65DC-3BBA-7C65-6D714CEE68FB}"/>
              </a:ext>
            </a:extLst>
          </p:cNvPr>
          <p:cNvSpPr txBox="1"/>
          <p:nvPr userDrawn="1"/>
        </p:nvSpPr>
        <p:spPr>
          <a:xfrm>
            <a:off x="574505" y="6231593"/>
            <a:ext cx="258404" cy="461665"/>
          </a:xfrm>
          <a:prstGeom prst="rect">
            <a:avLst/>
          </a:prstGeom>
          <a:noFill/>
        </p:spPr>
        <p:txBody>
          <a:bodyPr wrap="none" rtlCol="0">
            <a:spAutoFit/>
          </a:bodyPr>
          <a:lstStyle/>
          <a:p>
            <a:r>
              <a:rPr lang="en-US" sz="2400">
                <a:solidFill>
                  <a:schemeClr val="accent5"/>
                </a:solidFill>
                <a:latin typeface="Source Sans Pro" panose="020B0503030403020204" pitchFamily="34" charset="77"/>
              </a:rPr>
              <a:t>|</a:t>
            </a:r>
          </a:p>
        </p:txBody>
      </p:sp>
    </p:spTree>
    <p:extLst>
      <p:ext uri="{BB962C8B-B14F-4D97-AF65-F5344CB8AC3E}">
        <p14:creationId xmlns:p14="http://schemas.microsoft.com/office/powerpoint/2010/main" val="5220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 Gallery">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A0796-19FE-5BCE-8711-0C791C2518A0}"/>
              </a:ext>
            </a:extLst>
          </p:cNvPr>
          <p:cNvSpPr>
            <a:spLocks noGrp="1"/>
          </p:cNvSpPr>
          <p:nvPr>
            <p:ph type="title" hasCustomPrompt="1"/>
          </p:nvPr>
        </p:nvSpPr>
        <p:spPr>
          <a:xfrm>
            <a:off x="1061544" y="859536"/>
            <a:ext cx="10292255" cy="859536"/>
          </a:xfrm>
        </p:spPr>
        <p:txBody>
          <a:bodyPr anchor="t"/>
          <a:lstStyle>
            <a:lvl1pPr>
              <a:defRPr b="0" i="0">
                <a:latin typeface="Georgia" panose="02040502050405020303" pitchFamily="18" charset="0"/>
              </a:defRPr>
            </a:lvl1pPr>
          </a:lstStyle>
          <a:p>
            <a:r>
              <a:rPr lang="en-US"/>
              <a:t>Photo Gallery</a:t>
            </a:r>
          </a:p>
        </p:txBody>
      </p:sp>
      <p:sp>
        <p:nvSpPr>
          <p:cNvPr id="6" name="Slide Number Placeholder 5">
            <a:extLst>
              <a:ext uri="{FF2B5EF4-FFF2-40B4-BE49-F238E27FC236}">
                <a16:creationId xmlns:a16="http://schemas.microsoft.com/office/drawing/2014/main" id="{797134BE-1CBD-6A78-02D8-A8C635F7BC5E}"/>
              </a:ext>
            </a:extLst>
          </p:cNvPr>
          <p:cNvSpPr>
            <a:spLocks noGrp="1"/>
          </p:cNvSpPr>
          <p:nvPr>
            <p:ph type="sldNum" sz="quarter" idx="12"/>
          </p:nvPr>
        </p:nvSpPr>
        <p:spPr/>
        <p:txBody>
          <a:bodyPr/>
          <a:lstStyle/>
          <a:p>
            <a:fld id="{6254E36F-2850-8C42-9E8A-D4595CB6E263}" type="slidenum">
              <a:rPr lang="en-US" smtClean="0"/>
              <a:t>‹#›</a:t>
            </a:fld>
            <a:endParaRPr lang="en-US"/>
          </a:p>
        </p:txBody>
      </p:sp>
      <p:sp>
        <p:nvSpPr>
          <p:cNvPr id="23" name="Rectangle 22">
            <a:extLst>
              <a:ext uri="{FF2B5EF4-FFF2-40B4-BE49-F238E27FC236}">
                <a16:creationId xmlns:a16="http://schemas.microsoft.com/office/drawing/2014/main" id="{106A6041-C4F4-9462-A34D-9429B1B5E45B}"/>
              </a:ext>
            </a:extLst>
          </p:cNvPr>
          <p:cNvSpPr>
            <a:spLocks/>
          </p:cNvSpPr>
          <p:nvPr userDrawn="1"/>
        </p:nvSpPr>
        <p:spPr>
          <a:xfrm>
            <a:off x="1162811" y="3881451"/>
            <a:ext cx="2404477" cy="1864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D745C951-AFB2-2042-2817-B1EC45DF6018}"/>
              </a:ext>
            </a:extLst>
          </p:cNvPr>
          <p:cNvSpPr>
            <a:spLocks/>
          </p:cNvSpPr>
          <p:nvPr userDrawn="1"/>
        </p:nvSpPr>
        <p:spPr>
          <a:xfrm>
            <a:off x="1162812" y="1968052"/>
            <a:ext cx="1904662" cy="1864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numCol="5" spcCol="1828800" rtlCol="0" anchor="ctr"/>
          <a:lstStyle/>
          <a:p>
            <a:pPr algn="ctr"/>
            <a:endParaRPr lang="en-US"/>
          </a:p>
        </p:txBody>
      </p:sp>
      <p:sp>
        <p:nvSpPr>
          <p:cNvPr id="49" name="Rectangle 48">
            <a:extLst>
              <a:ext uri="{FF2B5EF4-FFF2-40B4-BE49-F238E27FC236}">
                <a16:creationId xmlns:a16="http://schemas.microsoft.com/office/drawing/2014/main" id="{0B7382E4-63CD-DF99-2A6C-E7A21BB930C3}"/>
              </a:ext>
            </a:extLst>
          </p:cNvPr>
          <p:cNvSpPr>
            <a:spLocks/>
          </p:cNvSpPr>
          <p:nvPr userDrawn="1"/>
        </p:nvSpPr>
        <p:spPr>
          <a:xfrm>
            <a:off x="9044165" y="1968052"/>
            <a:ext cx="1923124" cy="1864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numCol="5" spcCol="1828800" rtlCol="0" anchor="ctr"/>
          <a:lstStyle/>
          <a:p>
            <a:pPr algn="ctr"/>
            <a:endParaRPr lang="en-US"/>
          </a:p>
        </p:txBody>
      </p:sp>
      <p:sp>
        <p:nvSpPr>
          <p:cNvPr id="50" name="Rectangle 49">
            <a:extLst>
              <a:ext uri="{FF2B5EF4-FFF2-40B4-BE49-F238E27FC236}">
                <a16:creationId xmlns:a16="http://schemas.microsoft.com/office/drawing/2014/main" id="{048D50CA-CB0E-E8B4-2F1C-4E4D305660AB}"/>
              </a:ext>
            </a:extLst>
          </p:cNvPr>
          <p:cNvSpPr>
            <a:spLocks/>
          </p:cNvSpPr>
          <p:nvPr userDrawn="1"/>
        </p:nvSpPr>
        <p:spPr>
          <a:xfrm>
            <a:off x="3126741" y="1968052"/>
            <a:ext cx="1904662" cy="1864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numCol="5" spcCol="1828800" rtlCol="0" anchor="ctr"/>
          <a:lstStyle/>
          <a:p>
            <a:pPr algn="ctr"/>
            <a:endParaRPr lang="en-US"/>
          </a:p>
        </p:txBody>
      </p:sp>
      <p:sp>
        <p:nvSpPr>
          <p:cNvPr id="51" name="Rectangle 50">
            <a:extLst>
              <a:ext uri="{FF2B5EF4-FFF2-40B4-BE49-F238E27FC236}">
                <a16:creationId xmlns:a16="http://schemas.microsoft.com/office/drawing/2014/main" id="{108FB2EB-93EB-09E0-973D-8C2AACFE6B4C}"/>
              </a:ext>
            </a:extLst>
          </p:cNvPr>
          <p:cNvSpPr>
            <a:spLocks/>
          </p:cNvSpPr>
          <p:nvPr userDrawn="1"/>
        </p:nvSpPr>
        <p:spPr>
          <a:xfrm>
            <a:off x="5090670" y="1968052"/>
            <a:ext cx="1911836" cy="1864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numCol="5" spcCol="1828800" rtlCol="0" anchor="ctr"/>
          <a:lstStyle/>
          <a:p>
            <a:pPr algn="ctr"/>
            <a:endParaRPr lang="en-US"/>
          </a:p>
        </p:txBody>
      </p:sp>
      <p:sp>
        <p:nvSpPr>
          <p:cNvPr id="52" name="Rectangle 51">
            <a:extLst>
              <a:ext uri="{FF2B5EF4-FFF2-40B4-BE49-F238E27FC236}">
                <a16:creationId xmlns:a16="http://schemas.microsoft.com/office/drawing/2014/main" id="{038C76FD-F2E1-F640-0019-DE44337F4665}"/>
              </a:ext>
            </a:extLst>
          </p:cNvPr>
          <p:cNvSpPr>
            <a:spLocks/>
          </p:cNvSpPr>
          <p:nvPr userDrawn="1"/>
        </p:nvSpPr>
        <p:spPr>
          <a:xfrm>
            <a:off x="7061773" y="1968052"/>
            <a:ext cx="1923124" cy="1864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numCol="5" spcCol="1828800" rtlCol="0" anchor="ctr"/>
          <a:lstStyle/>
          <a:p>
            <a:pPr algn="ctr"/>
            <a:endParaRPr lang="en-US"/>
          </a:p>
        </p:txBody>
      </p:sp>
      <p:sp>
        <p:nvSpPr>
          <p:cNvPr id="53" name="Rectangle 52">
            <a:extLst>
              <a:ext uri="{FF2B5EF4-FFF2-40B4-BE49-F238E27FC236}">
                <a16:creationId xmlns:a16="http://schemas.microsoft.com/office/drawing/2014/main" id="{5171F03D-0AB7-2B83-48C6-A85CBE2F88F2}"/>
              </a:ext>
            </a:extLst>
          </p:cNvPr>
          <p:cNvSpPr>
            <a:spLocks/>
          </p:cNvSpPr>
          <p:nvPr userDrawn="1"/>
        </p:nvSpPr>
        <p:spPr>
          <a:xfrm>
            <a:off x="8562812" y="3881451"/>
            <a:ext cx="2404477" cy="1864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51055129-C589-967D-D3B1-119ED64D8CDB}"/>
              </a:ext>
            </a:extLst>
          </p:cNvPr>
          <p:cNvSpPr>
            <a:spLocks/>
          </p:cNvSpPr>
          <p:nvPr userDrawn="1"/>
        </p:nvSpPr>
        <p:spPr>
          <a:xfrm>
            <a:off x="3629478" y="3881451"/>
            <a:ext cx="2404477" cy="1864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AE1BD5DF-3BEA-4EC6-2278-43E153FD7222}"/>
              </a:ext>
            </a:extLst>
          </p:cNvPr>
          <p:cNvSpPr>
            <a:spLocks/>
          </p:cNvSpPr>
          <p:nvPr userDrawn="1"/>
        </p:nvSpPr>
        <p:spPr>
          <a:xfrm>
            <a:off x="6096145" y="3881451"/>
            <a:ext cx="2404477" cy="1864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DFFD0381-81FD-E0A9-0873-1494B13C6E5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7511" y="6351352"/>
            <a:ext cx="221703" cy="234020"/>
          </a:xfrm>
          <a:prstGeom prst="rect">
            <a:avLst/>
          </a:prstGeom>
        </p:spPr>
      </p:pic>
      <p:sp>
        <p:nvSpPr>
          <p:cNvPr id="13" name="TextBox 12">
            <a:extLst>
              <a:ext uri="{FF2B5EF4-FFF2-40B4-BE49-F238E27FC236}">
                <a16:creationId xmlns:a16="http://schemas.microsoft.com/office/drawing/2014/main" id="{AEEBB058-3A77-4516-AEC3-FB29BBA368EC}"/>
              </a:ext>
            </a:extLst>
          </p:cNvPr>
          <p:cNvSpPr txBox="1"/>
          <p:nvPr userDrawn="1"/>
        </p:nvSpPr>
        <p:spPr>
          <a:xfrm>
            <a:off x="574505" y="6231593"/>
            <a:ext cx="258404" cy="461665"/>
          </a:xfrm>
          <a:prstGeom prst="rect">
            <a:avLst/>
          </a:prstGeom>
          <a:noFill/>
        </p:spPr>
        <p:txBody>
          <a:bodyPr wrap="none" rtlCol="0">
            <a:spAutoFit/>
          </a:bodyPr>
          <a:lstStyle/>
          <a:p>
            <a:r>
              <a:rPr lang="en-US" sz="2400">
                <a:solidFill>
                  <a:schemeClr val="accent5"/>
                </a:solidFill>
                <a:latin typeface="Source Sans Pro" panose="020B0503030403020204" pitchFamily="34" charset="77"/>
              </a:rPr>
              <a:t>|</a:t>
            </a:r>
          </a:p>
        </p:txBody>
      </p:sp>
      <p:sp>
        <p:nvSpPr>
          <p:cNvPr id="14" name="Content Placeholder 2">
            <a:extLst>
              <a:ext uri="{FF2B5EF4-FFF2-40B4-BE49-F238E27FC236}">
                <a16:creationId xmlns:a16="http://schemas.microsoft.com/office/drawing/2014/main" id="{58986D7D-C9AA-BDF3-7B0C-9B21BC0E84A8}"/>
              </a:ext>
            </a:extLst>
          </p:cNvPr>
          <p:cNvSpPr>
            <a:spLocks noGrp="1"/>
          </p:cNvSpPr>
          <p:nvPr>
            <p:ph idx="15"/>
          </p:nvPr>
        </p:nvSpPr>
        <p:spPr>
          <a:xfrm>
            <a:off x="1165521" y="1967270"/>
            <a:ext cx="1901952" cy="1865376"/>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15" name="Content Placeholder 2">
            <a:extLst>
              <a:ext uri="{FF2B5EF4-FFF2-40B4-BE49-F238E27FC236}">
                <a16:creationId xmlns:a16="http://schemas.microsoft.com/office/drawing/2014/main" id="{DA768A3A-87D5-1C59-B38B-40DE7318D98D}"/>
              </a:ext>
            </a:extLst>
          </p:cNvPr>
          <p:cNvSpPr>
            <a:spLocks noGrp="1"/>
          </p:cNvSpPr>
          <p:nvPr>
            <p:ph idx="16"/>
          </p:nvPr>
        </p:nvSpPr>
        <p:spPr>
          <a:xfrm>
            <a:off x="3132005" y="1967270"/>
            <a:ext cx="1901952" cy="1865376"/>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17" name="Content Placeholder 2">
            <a:extLst>
              <a:ext uri="{FF2B5EF4-FFF2-40B4-BE49-F238E27FC236}">
                <a16:creationId xmlns:a16="http://schemas.microsoft.com/office/drawing/2014/main" id="{C3F01E0E-CB11-BC50-374C-9908E34107FE}"/>
              </a:ext>
            </a:extLst>
          </p:cNvPr>
          <p:cNvSpPr>
            <a:spLocks noGrp="1"/>
          </p:cNvSpPr>
          <p:nvPr>
            <p:ph idx="17"/>
          </p:nvPr>
        </p:nvSpPr>
        <p:spPr>
          <a:xfrm>
            <a:off x="5098488" y="1967270"/>
            <a:ext cx="1901952" cy="1865376"/>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18" name="Content Placeholder 2">
            <a:extLst>
              <a:ext uri="{FF2B5EF4-FFF2-40B4-BE49-F238E27FC236}">
                <a16:creationId xmlns:a16="http://schemas.microsoft.com/office/drawing/2014/main" id="{11D90537-F5F1-8DE3-D303-80431D6BD262}"/>
              </a:ext>
            </a:extLst>
          </p:cNvPr>
          <p:cNvSpPr>
            <a:spLocks noGrp="1"/>
          </p:cNvSpPr>
          <p:nvPr>
            <p:ph idx="18"/>
          </p:nvPr>
        </p:nvSpPr>
        <p:spPr>
          <a:xfrm>
            <a:off x="7071061" y="1967270"/>
            <a:ext cx="1901952" cy="1865376"/>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19" name="Content Placeholder 2">
            <a:extLst>
              <a:ext uri="{FF2B5EF4-FFF2-40B4-BE49-F238E27FC236}">
                <a16:creationId xmlns:a16="http://schemas.microsoft.com/office/drawing/2014/main" id="{BE94150F-EFFE-392A-3846-D64052C45431}"/>
              </a:ext>
            </a:extLst>
          </p:cNvPr>
          <p:cNvSpPr>
            <a:spLocks noGrp="1"/>
          </p:cNvSpPr>
          <p:nvPr>
            <p:ph idx="19"/>
          </p:nvPr>
        </p:nvSpPr>
        <p:spPr>
          <a:xfrm>
            <a:off x="9046165" y="1967270"/>
            <a:ext cx="1921124" cy="1865376"/>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20" name="Content Placeholder 2">
            <a:extLst>
              <a:ext uri="{FF2B5EF4-FFF2-40B4-BE49-F238E27FC236}">
                <a16:creationId xmlns:a16="http://schemas.microsoft.com/office/drawing/2014/main" id="{F61B83EE-2470-0895-C1BA-2F999CAC0CD5}"/>
              </a:ext>
            </a:extLst>
          </p:cNvPr>
          <p:cNvSpPr>
            <a:spLocks noGrp="1"/>
          </p:cNvSpPr>
          <p:nvPr>
            <p:ph idx="20"/>
          </p:nvPr>
        </p:nvSpPr>
        <p:spPr>
          <a:xfrm>
            <a:off x="1162810" y="3881451"/>
            <a:ext cx="2404477" cy="1865376"/>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21" name="Content Placeholder 2">
            <a:extLst>
              <a:ext uri="{FF2B5EF4-FFF2-40B4-BE49-F238E27FC236}">
                <a16:creationId xmlns:a16="http://schemas.microsoft.com/office/drawing/2014/main" id="{ED4B1363-A3D6-8D2E-E69D-830F536F29AC}"/>
              </a:ext>
            </a:extLst>
          </p:cNvPr>
          <p:cNvSpPr>
            <a:spLocks noGrp="1"/>
          </p:cNvSpPr>
          <p:nvPr>
            <p:ph idx="21"/>
          </p:nvPr>
        </p:nvSpPr>
        <p:spPr>
          <a:xfrm>
            <a:off x="3630947" y="3881451"/>
            <a:ext cx="2404477" cy="1865376"/>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22" name="Content Placeholder 2">
            <a:extLst>
              <a:ext uri="{FF2B5EF4-FFF2-40B4-BE49-F238E27FC236}">
                <a16:creationId xmlns:a16="http://schemas.microsoft.com/office/drawing/2014/main" id="{C92C32BC-EFA0-9ABB-4AA9-E84C941AF177}"/>
              </a:ext>
            </a:extLst>
          </p:cNvPr>
          <p:cNvSpPr>
            <a:spLocks noGrp="1"/>
          </p:cNvSpPr>
          <p:nvPr>
            <p:ph idx="22"/>
          </p:nvPr>
        </p:nvSpPr>
        <p:spPr>
          <a:xfrm>
            <a:off x="6106517" y="3881451"/>
            <a:ext cx="2404477" cy="1865376"/>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24" name="Content Placeholder 2">
            <a:extLst>
              <a:ext uri="{FF2B5EF4-FFF2-40B4-BE49-F238E27FC236}">
                <a16:creationId xmlns:a16="http://schemas.microsoft.com/office/drawing/2014/main" id="{27FDD470-BCB2-D892-0E59-37131EF06E58}"/>
              </a:ext>
            </a:extLst>
          </p:cNvPr>
          <p:cNvSpPr>
            <a:spLocks noGrp="1"/>
          </p:cNvSpPr>
          <p:nvPr>
            <p:ph idx="23"/>
          </p:nvPr>
        </p:nvSpPr>
        <p:spPr>
          <a:xfrm>
            <a:off x="8568716" y="3881451"/>
            <a:ext cx="2404477" cy="1865376"/>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Tree>
    <p:extLst>
      <p:ext uri="{BB962C8B-B14F-4D97-AF65-F5344CB8AC3E}">
        <p14:creationId xmlns:p14="http://schemas.microsoft.com/office/powerpoint/2010/main" val="2587518948"/>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Break - Quot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D94A0C5-94DD-EAB8-B375-2C41ABA8C160}"/>
              </a:ext>
            </a:extLst>
          </p:cNvPr>
          <p:cNvSpPr/>
          <p:nvPr userDrawn="1"/>
        </p:nvSpPr>
        <p:spPr>
          <a:xfrm>
            <a:off x="9271000" y="0"/>
            <a:ext cx="2921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5F0412F-05A4-0FA8-9568-0BF44E00A54E}"/>
              </a:ext>
            </a:extLst>
          </p:cNvPr>
          <p:cNvSpPr>
            <a:spLocks noGrp="1"/>
          </p:cNvSpPr>
          <p:nvPr>
            <p:ph idx="1" hasCustomPrompt="1"/>
          </p:nvPr>
        </p:nvSpPr>
        <p:spPr>
          <a:xfrm>
            <a:off x="838200" y="2405849"/>
            <a:ext cx="6851904" cy="3771114"/>
          </a:xfrm>
        </p:spPr>
        <p:txBody>
          <a:bodyPr>
            <a:normAutofit/>
          </a:bodyPr>
          <a:lstStyle>
            <a:lvl1pPr marL="514350" indent="-514350">
              <a:buFont typeface="Arial" panose="020B0604020202020204" pitchFamily="34" charset="0"/>
              <a:buChar char="•"/>
              <a:defRPr sz="2000">
                <a:solidFill>
                  <a:schemeClr val="tx2"/>
                </a:solidFill>
              </a:defRPr>
            </a:lvl1pPr>
          </a:lstStyle>
          <a:p>
            <a:pPr lvl="0"/>
            <a:r>
              <a:rPr lang="en-US">
                <a:effectLst/>
              </a:rPr>
              <a:t>This slide can be used as a main content slide and works best with short bulleted text</a:t>
            </a:r>
          </a:p>
        </p:txBody>
      </p:sp>
      <p:sp>
        <p:nvSpPr>
          <p:cNvPr id="6" name="Slide Number Placeholder 5">
            <a:extLst>
              <a:ext uri="{FF2B5EF4-FFF2-40B4-BE49-F238E27FC236}">
                <a16:creationId xmlns:a16="http://schemas.microsoft.com/office/drawing/2014/main" id="{797134BE-1CBD-6A78-02D8-A8C635F7BC5E}"/>
              </a:ext>
            </a:extLst>
          </p:cNvPr>
          <p:cNvSpPr>
            <a:spLocks noGrp="1"/>
          </p:cNvSpPr>
          <p:nvPr>
            <p:ph type="sldNum" sz="quarter" idx="12"/>
          </p:nvPr>
        </p:nvSpPr>
        <p:spPr/>
        <p:txBody>
          <a:bodyPr/>
          <a:lstStyle/>
          <a:p>
            <a:fld id="{6254E36F-2850-8C42-9E8A-D4595CB6E263}" type="slidenum">
              <a:rPr lang="en-US" smtClean="0"/>
              <a:t>‹#›</a:t>
            </a:fld>
            <a:endParaRPr lang="en-US"/>
          </a:p>
        </p:txBody>
      </p:sp>
      <p:sp>
        <p:nvSpPr>
          <p:cNvPr id="4" name="Title 1">
            <a:extLst>
              <a:ext uri="{FF2B5EF4-FFF2-40B4-BE49-F238E27FC236}">
                <a16:creationId xmlns:a16="http://schemas.microsoft.com/office/drawing/2014/main" id="{84830E74-F22C-1506-66E1-4CD537B00612}"/>
              </a:ext>
            </a:extLst>
          </p:cNvPr>
          <p:cNvSpPr>
            <a:spLocks noGrp="1"/>
          </p:cNvSpPr>
          <p:nvPr>
            <p:ph type="title" hasCustomPrompt="1"/>
          </p:nvPr>
        </p:nvSpPr>
        <p:spPr>
          <a:xfrm>
            <a:off x="838200" y="859536"/>
            <a:ext cx="6851904" cy="859536"/>
          </a:xfrm>
        </p:spPr>
        <p:txBody>
          <a:bodyPr anchor="t"/>
          <a:lstStyle>
            <a:lvl1pPr>
              <a:defRPr b="0" i="0">
                <a:latin typeface="Georgia" panose="02040502050405020303" pitchFamily="18" charset="0"/>
              </a:defRPr>
            </a:lvl1pPr>
          </a:lstStyle>
          <a:p>
            <a:r>
              <a:rPr lang="en-US"/>
              <a:t>Section Break</a:t>
            </a:r>
          </a:p>
        </p:txBody>
      </p:sp>
      <p:sp>
        <p:nvSpPr>
          <p:cNvPr id="2" name="Content Placeholder 2">
            <a:extLst>
              <a:ext uri="{FF2B5EF4-FFF2-40B4-BE49-F238E27FC236}">
                <a16:creationId xmlns:a16="http://schemas.microsoft.com/office/drawing/2014/main" id="{9CAE1125-2470-FFFF-E6ED-B951F8858F81}"/>
              </a:ext>
            </a:extLst>
          </p:cNvPr>
          <p:cNvSpPr>
            <a:spLocks noGrp="1"/>
          </p:cNvSpPr>
          <p:nvPr>
            <p:ph idx="13" hasCustomPrompt="1"/>
          </p:nvPr>
        </p:nvSpPr>
        <p:spPr>
          <a:xfrm>
            <a:off x="9732133" y="3194345"/>
            <a:ext cx="2182630" cy="2194121"/>
          </a:xfrm>
        </p:spPr>
        <p:txBody>
          <a:bodyPr>
            <a:normAutofit/>
          </a:bodyPr>
          <a:lstStyle>
            <a:lvl1pPr marL="0" indent="0">
              <a:lnSpc>
                <a:spcPct val="150000"/>
              </a:lnSpc>
              <a:buFont typeface="Arial" panose="020B0604020202020204" pitchFamily="34" charset="0"/>
              <a:buNone/>
              <a:defRPr sz="2000" b="1">
                <a:solidFill>
                  <a:schemeClr val="tx1"/>
                </a:solidFill>
              </a:defRPr>
            </a:lvl1pPr>
          </a:lstStyle>
          <a:p>
            <a:pPr lvl="0"/>
            <a:r>
              <a:rPr lang="en-US">
                <a:effectLst/>
              </a:rPr>
              <a:t>Put a Pull Quote here to display importance or emphasis</a:t>
            </a:r>
          </a:p>
        </p:txBody>
      </p:sp>
      <p:sp>
        <p:nvSpPr>
          <p:cNvPr id="10" name="Rectangle 9">
            <a:extLst>
              <a:ext uri="{FF2B5EF4-FFF2-40B4-BE49-F238E27FC236}">
                <a16:creationId xmlns:a16="http://schemas.microsoft.com/office/drawing/2014/main" id="{6069052D-3ACA-4F30-951E-37F5077514CB}"/>
              </a:ext>
            </a:extLst>
          </p:cNvPr>
          <p:cNvSpPr/>
          <p:nvPr userDrawn="1"/>
        </p:nvSpPr>
        <p:spPr>
          <a:xfrm>
            <a:off x="9732133" y="5643716"/>
            <a:ext cx="1191506"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EFDF08CC-42EC-4296-7FCD-ECEC84C0CF6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7511" y="6351352"/>
            <a:ext cx="221703" cy="234020"/>
          </a:xfrm>
          <a:prstGeom prst="rect">
            <a:avLst/>
          </a:prstGeom>
        </p:spPr>
      </p:pic>
      <p:sp>
        <p:nvSpPr>
          <p:cNvPr id="7" name="TextBox 6">
            <a:extLst>
              <a:ext uri="{FF2B5EF4-FFF2-40B4-BE49-F238E27FC236}">
                <a16:creationId xmlns:a16="http://schemas.microsoft.com/office/drawing/2014/main" id="{D30CE4EB-F765-CC9C-83AD-8060D66B8A22}"/>
              </a:ext>
            </a:extLst>
          </p:cNvPr>
          <p:cNvSpPr txBox="1"/>
          <p:nvPr userDrawn="1"/>
        </p:nvSpPr>
        <p:spPr>
          <a:xfrm>
            <a:off x="574505" y="6231593"/>
            <a:ext cx="258404" cy="461665"/>
          </a:xfrm>
          <a:prstGeom prst="rect">
            <a:avLst/>
          </a:prstGeom>
          <a:noFill/>
        </p:spPr>
        <p:txBody>
          <a:bodyPr wrap="none" rtlCol="0">
            <a:spAutoFit/>
          </a:bodyPr>
          <a:lstStyle/>
          <a:p>
            <a:r>
              <a:rPr lang="en-US" sz="2400">
                <a:solidFill>
                  <a:schemeClr val="accent5"/>
                </a:solidFill>
                <a:latin typeface="Source Sans Pro" panose="020B0503030403020204" pitchFamily="34" charset="77"/>
              </a:rPr>
              <a:t>|</a:t>
            </a:r>
          </a:p>
        </p:txBody>
      </p:sp>
    </p:spTree>
    <p:extLst>
      <p:ext uri="{BB962C8B-B14F-4D97-AF65-F5344CB8AC3E}">
        <p14:creationId xmlns:p14="http://schemas.microsoft.com/office/powerpoint/2010/main" val="3732814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stimonial">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A0796-19FE-5BCE-8711-0C791C2518A0}"/>
              </a:ext>
            </a:extLst>
          </p:cNvPr>
          <p:cNvSpPr>
            <a:spLocks noGrp="1"/>
          </p:cNvSpPr>
          <p:nvPr>
            <p:ph type="title" hasCustomPrompt="1"/>
          </p:nvPr>
        </p:nvSpPr>
        <p:spPr>
          <a:xfrm>
            <a:off x="838201" y="859536"/>
            <a:ext cx="7721600" cy="859536"/>
          </a:xfrm>
        </p:spPr>
        <p:txBody>
          <a:bodyPr anchor="t"/>
          <a:lstStyle>
            <a:lvl1pPr>
              <a:defRPr b="0" i="0">
                <a:latin typeface="Georgia" panose="02040502050405020303" pitchFamily="18" charset="0"/>
              </a:defRPr>
            </a:lvl1pPr>
          </a:lstStyle>
          <a:p>
            <a:r>
              <a:rPr lang="en-US"/>
              <a:t>Testimonials</a:t>
            </a:r>
          </a:p>
        </p:txBody>
      </p:sp>
      <p:sp>
        <p:nvSpPr>
          <p:cNvPr id="6" name="Slide Number Placeholder 5">
            <a:extLst>
              <a:ext uri="{FF2B5EF4-FFF2-40B4-BE49-F238E27FC236}">
                <a16:creationId xmlns:a16="http://schemas.microsoft.com/office/drawing/2014/main" id="{797134BE-1CBD-6A78-02D8-A8C635F7BC5E}"/>
              </a:ext>
            </a:extLst>
          </p:cNvPr>
          <p:cNvSpPr>
            <a:spLocks noGrp="1"/>
          </p:cNvSpPr>
          <p:nvPr>
            <p:ph type="sldNum" sz="quarter" idx="12"/>
          </p:nvPr>
        </p:nvSpPr>
        <p:spPr/>
        <p:txBody>
          <a:bodyPr/>
          <a:lstStyle/>
          <a:p>
            <a:fld id="{6254E36F-2850-8C42-9E8A-D4595CB6E263}" type="slidenum">
              <a:rPr lang="en-US" smtClean="0"/>
              <a:t>‹#›</a:t>
            </a:fld>
            <a:endParaRPr lang="en-US"/>
          </a:p>
        </p:txBody>
      </p:sp>
      <p:sp>
        <p:nvSpPr>
          <p:cNvPr id="3" name="Rectangle 2">
            <a:extLst>
              <a:ext uri="{FF2B5EF4-FFF2-40B4-BE49-F238E27FC236}">
                <a16:creationId xmlns:a16="http://schemas.microsoft.com/office/drawing/2014/main" id="{91B5CF3D-1E4E-1875-CD06-BBD9A3A3149A}"/>
              </a:ext>
            </a:extLst>
          </p:cNvPr>
          <p:cNvSpPr/>
          <p:nvPr userDrawn="1"/>
        </p:nvSpPr>
        <p:spPr>
          <a:xfrm>
            <a:off x="9124335" y="0"/>
            <a:ext cx="3067665"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3DA182AA-7B83-B74A-7369-82CA47EEC7AD}"/>
              </a:ext>
            </a:extLst>
          </p:cNvPr>
          <p:cNvSpPr>
            <a:spLocks noGrp="1"/>
          </p:cNvSpPr>
          <p:nvPr>
            <p:ph idx="15"/>
          </p:nvPr>
        </p:nvSpPr>
        <p:spPr>
          <a:xfrm>
            <a:off x="9124335" y="0"/>
            <a:ext cx="3067665" cy="6857999"/>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15" name="Content Placeholder 2">
            <a:extLst>
              <a:ext uri="{FF2B5EF4-FFF2-40B4-BE49-F238E27FC236}">
                <a16:creationId xmlns:a16="http://schemas.microsoft.com/office/drawing/2014/main" id="{50D1E845-D984-29C1-9B55-7057C35EC71B}"/>
              </a:ext>
            </a:extLst>
          </p:cNvPr>
          <p:cNvSpPr>
            <a:spLocks noGrp="1"/>
          </p:cNvSpPr>
          <p:nvPr>
            <p:ph idx="16" hasCustomPrompt="1"/>
          </p:nvPr>
        </p:nvSpPr>
        <p:spPr>
          <a:xfrm>
            <a:off x="832909" y="2216784"/>
            <a:ext cx="6675120" cy="832364"/>
          </a:xfrm>
          <a:solidFill>
            <a:srgbClr val="FFFFFF"/>
          </a:solidFill>
        </p:spPr>
        <p:txBody>
          <a:bodyPr anchor="ctr">
            <a:normAutofit/>
          </a:bodyPr>
          <a:lstStyle>
            <a:lvl1pPr marL="0" indent="0">
              <a:buFont typeface="Arial" panose="020B0604020202020204" pitchFamily="34" charset="0"/>
              <a:buNone/>
              <a:defRPr sz="1800">
                <a:solidFill>
                  <a:schemeClr val="tx1"/>
                </a:solidFill>
              </a:defRPr>
            </a:lvl1pPr>
            <a:lvl2pPr>
              <a:defRPr sz="1800"/>
            </a:lvl2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effectLst/>
              </a:rPr>
              <a:t>“I appreciate your consistent effort to keep us prepared for changes. Your guidance is a highly valued part of our relationship.</a:t>
            </a:r>
            <a:endParaRPr lang="en-US"/>
          </a:p>
        </p:txBody>
      </p:sp>
      <p:sp>
        <p:nvSpPr>
          <p:cNvPr id="16" name="Content Placeholder 2">
            <a:extLst>
              <a:ext uri="{FF2B5EF4-FFF2-40B4-BE49-F238E27FC236}">
                <a16:creationId xmlns:a16="http://schemas.microsoft.com/office/drawing/2014/main" id="{70B49CDA-2A83-5B74-8AFF-C45FB941E993}"/>
              </a:ext>
            </a:extLst>
          </p:cNvPr>
          <p:cNvSpPr>
            <a:spLocks noGrp="1"/>
          </p:cNvSpPr>
          <p:nvPr>
            <p:ph idx="17" hasCustomPrompt="1"/>
          </p:nvPr>
        </p:nvSpPr>
        <p:spPr>
          <a:xfrm>
            <a:off x="832909" y="3374253"/>
            <a:ext cx="6675120" cy="832364"/>
          </a:xfrm>
          <a:solidFill>
            <a:srgbClr val="FFFFFF"/>
          </a:solidFill>
        </p:spPr>
        <p:txBody>
          <a:bodyPr anchor="ctr">
            <a:normAutofit/>
          </a:bodyPr>
          <a:lstStyle>
            <a:lvl1pPr marL="0" indent="0">
              <a:buFont typeface="Arial" panose="020B0604020202020204" pitchFamily="34" charset="0"/>
              <a:buNone/>
              <a:defRPr sz="1800">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effectLst/>
              </a:rPr>
              <a:t>“I appreciate your consistent effort to keep us prepared for changes. Your guidance is a highly valued part of our relationship.”</a:t>
            </a:r>
            <a:endParaRPr lang="en-US"/>
          </a:p>
        </p:txBody>
      </p:sp>
      <p:sp>
        <p:nvSpPr>
          <p:cNvPr id="17" name="Content Placeholder 2">
            <a:extLst>
              <a:ext uri="{FF2B5EF4-FFF2-40B4-BE49-F238E27FC236}">
                <a16:creationId xmlns:a16="http://schemas.microsoft.com/office/drawing/2014/main" id="{62E7A404-65CB-0A0F-580C-257ACE75883F}"/>
              </a:ext>
            </a:extLst>
          </p:cNvPr>
          <p:cNvSpPr>
            <a:spLocks noGrp="1"/>
          </p:cNvSpPr>
          <p:nvPr>
            <p:ph idx="18" hasCustomPrompt="1"/>
          </p:nvPr>
        </p:nvSpPr>
        <p:spPr>
          <a:xfrm>
            <a:off x="832909" y="4531722"/>
            <a:ext cx="6675120" cy="832364"/>
          </a:xfrm>
          <a:solidFill>
            <a:srgbClr val="FFFFFF"/>
          </a:solidFill>
        </p:spPr>
        <p:txBody>
          <a:bodyPr anchor="ctr">
            <a:normAutofit/>
          </a:bodyPr>
          <a:lstStyle>
            <a:lvl1pPr marL="0" indent="0">
              <a:buFont typeface="Arial" panose="020B0604020202020204" pitchFamily="34" charset="0"/>
              <a:buNone/>
              <a:defRPr sz="1800">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effectLst/>
              </a:rPr>
              <a:t>“I appreciate your consistent effort to keep us prepared for changes. Your guidance is a highly valued part of our relationship.”</a:t>
            </a:r>
            <a:endParaRPr lang="en-US"/>
          </a:p>
        </p:txBody>
      </p:sp>
      <p:pic>
        <p:nvPicPr>
          <p:cNvPr id="4" name="Graphic 3">
            <a:extLst>
              <a:ext uri="{FF2B5EF4-FFF2-40B4-BE49-F238E27FC236}">
                <a16:creationId xmlns:a16="http://schemas.microsoft.com/office/drawing/2014/main" id="{3C85468F-BB36-AEFA-E099-D9387C77B2A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7511" y="6351352"/>
            <a:ext cx="221703" cy="234020"/>
          </a:xfrm>
          <a:prstGeom prst="rect">
            <a:avLst/>
          </a:prstGeom>
        </p:spPr>
      </p:pic>
      <p:sp>
        <p:nvSpPr>
          <p:cNvPr id="5" name="TextBox 4">
            <a:extLst>
              <a:ext uri="{FF2B5EF4-FFF2-40B4-BE49-F238E27FC236}">
                <a16:creationId xmlns:a16="http://schemas.microsoft.com/office/drawing/2014/main" id="{5CE03297-866A-280A-CE14-AFB233BA1127}"/>
              </a:ext>
            </a:extLst>
          </p:cNvPr>
          <p:cNvSpPr txBox="1"/>
          <p:nvPr userDrawn="1"/>
        </p:nvSpPr>
        <p:spPr>
          <a:xfrm>
            <a:off x="574505" y="6231593"/>
            <a:ext cx="258404" cy="461665"/>
          </a:xfrm>
          <a:prstGeom prst="rect">
            <a:avLst/>
          </a:prstGeom>
          <a:noFill/>
        </p:spPr>
        <p:txBody>
          <a:bodyPr wrap="none" rtlCol="0">
            <a:spAutoFit/>
          </a:bodyPr>
          <a:lstStyle/>
          <a:p>
            <a:r>
              <a:rPr lang="en-US" sz="2400">
                <a:solidFill>
                  <a:schemeClr val="accent5"/>
                </a:solidFill>
                <a:latin typeface="Source Sans Pro" panose="020B0503030403020204" pitchFamily="34" charset="77"/>
              </a:rPr>
              <a:t>|</a:t>
            </a:r>
          </a:p>
        </p:txBody>
      </p:sp>
    </p:spTree>
    <p:extLst>
      <p:ext uri="{BB962C8B-B14F-4D97-AF65-F5344CB8AC3E}">
        <p14:creationId xmlns:p14="http://schemas.microsoft.com/office/powerpoint/2010/main" val="330209408"/>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am Spotligh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C2B35AD-5FF5-83B3-CD8B-8CF1797989BB}"/>
              </a:ext>
            </a:extLst>
          </p:cNvPr>
          <p:cNvSpPr>
            <a:spLocks noGrp="1"/>
          </p:cNvSpPr>
          <p:nvPr>
            <p:ph type="sldNum" sz="quarter" idx="10"/>
          </p:nvPr>
        </p:nvSpPr>
        <p:spPr/>
        <p:txBody>
          <a:bodyPr/>
          <a:lstStyle/>
          <a:p>
            <a:fld id="{6254E36F-2850-8C42-9E8A-D4595CB6E263}" type="slidenum">
              <a:rPr lang="en-US" smtClean="0"/>
              <a:pPr/>
              <a:t>‹#›</a:t>
            </a:fld>
            <a:endParaRPr lang="en-US"/>
          </a:p>
        </p:txBody>
      </p:sp>
      <p:sp>
        <p:nvSpPr>
          <p:cNvPr id="4" name="Title 1">
            <a:extLst>
              <a:ext uri="{FF2B5EF4-FFF2-40B4-BE49-F238E27FC236}">
                <a16:creationId xmlns:a16="http://schemas.microsoft.com/office/drawing/2014/main" id="{D1355E03-D86C-FA5D-9C31-3DFB26B12AFB}"/>
              </a:ext>
            </a:extLst>
          </p:cNvPr>
          <p:cNvSpPr>
            <a:spLocks noGrp="1"/>
          </p:cNvSpPr>
          <p:nvPr>
            <p:ph type="title" hasCustomPrompt="1"/>
          </p:nvPr>
        </p:nvSpPr>
        <p:spPr>
          <a:xfrm>
            <a:off x="838200" y="859536"/>
            <a:ext cx="6851904" cy="859536"/>
          </a:xfrm>
        </p:spPr>
        <p:txBody>
          <a:bodyPr anchor="t"/>
          <a:lstStyle>
            <a:lvl1pPr>
              <a:defRPr b="0" i="0">
                <a:latin typeface="Georgia" panose="02040502050405020303" pitchFamily="18" charset="0"/>
              </a:defRPr>
            </a:lvl1pPr>
          </a:lstStyle>
          <a:p>
            <a:r>
              <a:rPr lang="en-US"/>
              <a:t>Team Spotlight</a:t>
            </a:r>
          </a:p>
        </p:txBody>
      </p:sp>
      <p:sp>
        <p:nvSpPr>
          <p:cNvPr id="5" name="Rectangle 4">
            <a:extLst>
              <a:ext uri="{FF2B5EF4-FFF2-40B4-BE49-F238E27FC236}">
                <a16:creationId xmlns:a16="http://schemas.microsoft.com/office/drawing/2014/main" id="{FFF31EFA-FE81-09B5-0AFD-FE885AE86EFA}"/>
              </a:ext>
            </a:extLst>
          </p:cNvPr>
          <p:cNvSpPr/>
          <p:nvPr userDrawn="1"/>
        </p:nvSpPr>
        <p:spPr>
          <a:xfrm>
            <a:off x="838200" y="2181796"/>
            <a:ext cx="5167489" cy="1828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8D77974-BA61-B72A-7F80-E6E67BB9CA13}"/>
              </a:ext>
            </a:extLst>
          </p:cNvPr>
          <p:cNvSpPr/>
          <p:nvPr userDrawn="1"/>
        </p:nvSpPr>
        <p:spPr>
          <a:xfrm>
            <a:off x="6186313" y="4169664"/>
            <a:ext cx="5167489" cy="1828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6D53DBD-B06B-C39B-CA6D-13453D34BA92}"/>
              </a:ext>
            </a:extLst>
          </p:cNvPr>
          <p:cNvSpPr/>
          <p:nvPr userDrawn="1"/>
        </p:nvSpPr>
        <p:spPr>
          <a:xfrm>
            <a:off x="1061156" y="2427548"/>
            <a:ext cx="1332088" cy="133729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6E8D816-D0B4-71B9-CD1F-0BD5F45975A6}"/>
              </a:ext>
            </a:extLst>
          </p:cNvPr>
          <p:cNvSpPr/>
          <p:nvPr userDrawn="1"/>
        </p:nvSpPr>
        <p:spPr>
          <a:xfrm>
            <a:off x="6183903" y="5952149"/>
            <a:ext cx="5167489" cy="4572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B9BA0E6-74CD-7E91-95CB-1DFE16DA420E}"/>
              </a:ext>
            </a:extLst>
          </p:cNvPr>
          <p:cNvSpPr/>
          <p:nvPr userDrawn="1"/>
        </p:nvSpPr>
        <p:spPr>
          <a:xfrm flipV="1">
            <a:off x="1061156" y="3735099"/>
            <a:ext cx="1332088" cy="457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ontent Placeholder 2">
            <a:extLst>
              <a:ext uri="{FF2B5EF4-FFF2-40B4-BE49-F238E27FC236}">
                <a16:creationId xmlns:a16="http://schemas.microsoft.com/office/drawing/2014/main" id="{1AC3130D-9ADD-B51D-E269-7049DD117FC2}"/>
              </a:ext>
            </a:extLst>
          </p:cNvPr>
          <p:cNvSpPr>
            <a:spLocks noGrp="1"/>
          </p:cNvSpPr>
          <p:nvPr>
            <p:ph idx="16" hasCustomPrompt="1"/>
          </p:nvPr>
        </p:nvSpPr>
        <p:spPr>
          <a:xfrm>
            <a:off x="2668129" y="2862067"/>
            <a:ext cx="2784404" cy="566933"/>
          </a:xfrm>
          <a:noFill/>
        </p:spPr>
        <p:txBody>
          <a:bodyPr>
            <a:normAutofit/>
          </a:bodyPr>
          <a:lstStyle>
            <a:lvl1pPr marL="0" indent="0">
              <a:buFont typeface="Arial" panose="020B0604020202020204" pitchFamily="34" charset="0"/>
              <a:buNone/>
              <a:defRPr sz="1400" spc="30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effectLst/>
              </a:rPr>
              <a:t>DIRECTOR, CLIENT SERVICE SOORDINATOR</a:t>
            </a:r>
          </a:p>
        </p:txBody>
      </p:sp>
      <p:sp>
        <p:nvSpPr>
          <p:cNvPr id="35" name="Content Placeholder 2">
            <a:extLst>
              <a:ext uri="{FF2B5EF4-FFF2-40B4-BE49-F238E27FC236}">
                <a16:creationId xmlns:a16="http://schemas.microsoft.com/office/drawing/2014/main" id="{9AB5D186-0CD6-CB6C-FF93-0D116EE6D0C9}"/>
              </a:ext>
            </a:extLst>
          </p:cNvPr>
          <p:cNvSpPr>
            <a:spLocks noGrp="1"/>
          </p:cNvSpPr>
          <p:nvPr>
            <p:ph idx="17" hasCustomPrompt="1"/>
          </p:nvPr>
        </p:nvSpPr>
        <p:spPr>
          <a:xfrm>
            <a:off x="2668129" y="2437594"/>
            <a:ext cx="2784404" cy="424473"/>
          </a:xfrm>
          <a:noFill/>
        </p:spPr>
        <p:txBody>
          <a:bodyPr>
            <a:normAutofit/>
          </a:bodyPr>
          <a:lstStyle>
            <a:lvl1pPr marL="0" indent="0">
              <a:buFont typeface="Arial" panose="020B0604020202020204" pitchFamily="34" charset="0"/>
              <a:buNone/>
              <a:defRPr sz="2000" spc="0">
                <a:solidFill>
                  <a:schemeClr val="tx2"/>
                </a:solidFill>
              </a:defRPr>
            </a:lvl1pPr>
          </a:lstStyle>
          <a:p>
            <a:pPr lvl="0"/>
            <a:r>
              <a:rPr lang="en-US">
                <a:solidFill>
                  <a:schemeClr val="tx2"/>
                </a:solidFill>
                <a:effectLst/>
              </a:rPr>
              <a:t>Name</a:t>
            </a:r>
            <a:endParaRPr lang="en-US">
              <a:solidFill>
                <a:schemeClr val="tx2"/>
              </a:solidFill>
            </a:endParaRPr>
          </a:p>
        </p:txBody>
      </p:sp>
      <p:sp>
        <p:nvSpPr>
          <p:cNvPr id="36" name="Content Placeholder 2">
            <a:extLst>
              <a:ext uri="{FF2B5EF4-FFF2-40B4-BE49-F238E27FC236}">
                <a16:creationId xmlns:a16="http://schemas.microsoft.com/office/drawing/2014/main" id="{4C17BFD0-3B4B-57DE-93D3-E7EA5320AF8B}"/>
              </a:ext>
            </a:extLst>
          </p:cNvPr>
          <p:cNvSpPr>
            <a:spLocks noGrp="1"/>
          </p:cNvSpPr>
          <p:nvPr>
            <p:ph idx="18" hasCustomPrompt="1"/>
          </p:nvPr>
        </p:nvSpPr>
        <p:spPr>
          <a:xfrm>
            <a:off x="2668129" y="3484809"/>
            <a:ext cx="2784404" cy="309151"/>
          </a:xfrm>
          <a:noFill/>
        </p:spPr>
        <p:txBody>
          <a:bodyPr>
            <a:normAutofit/>
          </a:bodyPr>
          <a:lstStyle>
            <a:lvl1pPr marL="0" indent="0">
              <a:buFont typeface="Arial" panose="020B0604020202020204" pitchFamily="34" charset="0"/>
              <a:buNone/>
              <a:defRPr sz="1400" spc="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err="1">
                <a:effectLst/>
              </a:rPr>
              <a:t>email@kmco.com</a:t>
            </a:r>
            <a:endParaRPr lang="en-US">
              <a:effectLst/>
            </a:endParaRPr>
          </a:p>
        </p:txBody>
      </p:sp>
      <p:sp>
        <p:nvSpPr>
          <p:cNvPr id="37" name="Rectangle 36">
            <a:extLst>
              <a:ext uri="{FF2B5EF4-FFF2-40B4-BE49-F238E27FC236}">
                <a16:creationId xmlns:a16="http://schemas.microsoft.com/office/drawing/2014/main" id="{80B0952A-E7C6-A6AA-6058-941CEBDE9972}"/>
              </a:ext>
            </a:extLst>
          </p:cNvPr>
          <p:cNvSpPr/>
          <p:nvPr userDrawn="1"/>
        </p:nvSpPr>
        <p:spPr>
          <a:xfrm>
            <a:off x="6183903" y="2181796"/>
            <a:ext cx="5167489" cy="1828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2D7F10C-9D47-2449-5CAB-A8ABBC58F2D0}"/>
              </a:ext>
            </a:extLst>
          </p:cNvPr>
          <p:cNvSpPr/>
          <p:nvPr userDrawn="1"/>
        </p:nvSpPr>
        <p:spPr>
          <a:xfrm>
            <a:off x="6406859" y="2427548"/>
            <a:ext cx="1332088" cy="133729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BFCCDC94-BC7B-EAAF-0363-2E67E5BF5AA0}"/>
              </a:ext>
            </a:extLst>
          </p:cNvPr>
          <p:cNvSpPr/>
          <p:nvPr userDrawn="1"/>
        </p:nvSpPr>
        <p:spPr>
          <a:xfrm flipV="1">
            <a:off x="6406859" y="3735099"/>
            <a:ext cx="1332088" cy="457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Content Placeholder 2">
            <a:extLst>
              <a:ext uri="{FF2B5EF4-FFF2-40B4-BE49-F238E27FC236}">
                <a16:creationId xmlns:a16="http://schemas.microsoft.com/office/drawing/2014/main" id="{14ECC457-6FD0-3D91-FB99-F7EFF3DE28D1}"/>
              </a:ext>
            </a:extLst>
          </p:cNvPr>
          <p:cNvSpPr>
            <a:spLocks noGrp="1"/>
          </p:cNvSpPr>
          <p:nvPr>
            <p:ph idx="19" hasCustomPrompt="1"/>
          </p:nvPr>
        </p:nvSpPr>
        <p:spPr>
          <a:xfrm>
            <a:off x="8013832" y="2862067"/>
            <a:ext cx="2784404" cy="566933"/>
          </a:xfrm>
          <a:noFill/>
        </p:spPr>
        <p:txBody>
          <a:bodyPr>
            <a:normAutofit/>
          </a:bodyPr>
          <a:lstStyle>
            <a:lvl1pPr marL="0" indent="0">
              <a:buFont typeface="Arial" panose="020B0604020202020204" pitchFamily="34" charset="0"/>
              <a:buNone/>
              <a:defRPr sz="1400" spc="30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effectLst/>
              </a:rPr>
              <a:t>DIRECTOR, CLIENT SERVICE SOORDINATOR</a:t>
            </a:r>
          </a:p>
        </p:txBody>
      </p:sp>
      <p:sp>
        <p:nvSpPr>
          <p:cNvPr id="41" name="Content Placeholder 2">
            <a:extLst>
              <a:ext uri="{FF2B5EF4-FFF2-40B4-BE49-F238E27FC236}">
                <a16:creationId xmlns:a16="http://schemas.microsoft.com/office/drawing/2014/main" id="{3211D4F1-A9BA-320C-B98F-D0C64FF99DED}"/>
              </a:ext>
            </a:extLst>
          </p:cNvPr>
          <p:cNvSpPr>
            <a:spLocks noGrp="1"/>
          </p:cNvSpPr>
          <p:nvPr>
            <p:ph idx="20" hasCustomPrompt="1"/>
          </p:nvPr>
        </p:nvSpPr>
        <p:spPr>
          <a:xfrm>
            <a:off x="8013832" y="2437594"/>
            <a:ext cx="2784404" cy="424473"/>
          </a:xfrm>
          <a:noFill/>
        </p:spPr>
        <p:txBody>
          <a:bodyPr>
            <a:normAutofit/>
          </a:bodyPr>
          <a:lstStyle>
            <a:lvl1pPr marL="0" indent="0">
              <a:buFont typeface="Arial" panose="020B0604020202020204" pitchFamily="34" charset="0"/>
              <a:buNone/>
              <a:defRPr sz="2000" spc="0">
                <a:solidFill>
                  <a:schemeClr val="tx2"/>
                </a:solidFill>
              </a:defRPr>
            </a:lvl1pPr>
          </a:lstStyle>
          <a:p>
            <a:pPr lvl="0"/>
            <a:r>
              <a:rPr lang="en-US">
                <a:solidFill>
                  <a:schemeClr val="tx2"/>
                </a:solidFill>
                <a:effectLst/>
              </a:rPr>
              <a:t>Name</a:t>
            </a:r>
            <a:endParaRPr lang="en-US">
              <a:solidFill>
                <a:schemeClr val="tx2"/>
              </a:solidFill>
            </a:endParaRPr>
          </a:p>
        </p:txBody>
      </p:sp>
      <p:sp>
        <p:nvSpPr>
          <p:cNvPr id="42" name="Content Placeholder 2">
            <a:extLst>
              <a:ext uri="{FF2B5EF4-FFF2-40B4-BE49-F238E27FC236}">
                <a16:creationId xmlns:a16="http://schemas.microsoft.com/office/drawing/2014/main" id="{6A4EB5AD-0DDC-A6A0-36CD-31E394A6E025}"/>
              </a:ext>
            </a:extLst>
          </p:cNvPr>
          <p:cNvSpPr>
            <a:spLocks noGrp="1"/>
          </p:cNvSpPr>
          <p:nvPr>
            <p:ph idx="21" hasCustomPrompt="1"/>
          </p:nvPr>
        </p:nvSpPr>
        <p:spPr>
          <a:xfrm>
            <a:off x="8013832" y="3484809"/>
            <a:ext cx="2784404" cy="309151"/>
          </a:xfrm>
          <a:noFill/>
        </p:spPr>
        <p:txBody>
          <a:bodyPr>
            <a:normAutofit/>
          </a:bodyPr>
          <a:lstStyle>
            <a:lvl1pPr marL="0" indent="0">
              <a:buFont typeface="Arial" panose="020B0604020202020204" pitchFamily="34" charset="0"/>
              <a:buNone/>
              <a:defRPr sz="1400" spc="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err="1">
                <a:effectLst/>
              </a:rPr>
              <a:t>email@kmco.com</a:t>
            </a:r>
            <a:endParaRPr lang="en-US">
              <a:effectLst/>
            </a:endParaRPr>
          </a:p>
        </p:txBody>
      </p:sp>
      <p:sp>
        <p:nvSpPr>
          <p:cNvPr id="43" name="Rectangle 42">
            <a:extLst>
              <a:ext uri="{FF2B5EF4-FFF2-40B4-BE49-F238E27FC236}">
                <a16:creationId xmlns:a16="http://schemas.microsoft.com/office/drawing/2014/main" id="{412FD25C-247C-D9FD-D5FA-D8AF6594B69E}"/>
              </a:ext>
            </a:extLst>
          </p:cNvPr>
          <p:cNvSpPr/>
          <p:nvPr userDrawn="1"/>
        </p:nvSpPr>
        <p:spPr>
          <a:xfrm>
            <a:off x="840608" y="4169069"/>
            <a:ext cx="5167489" cy="1828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89D100D8-065E-4314-2FDE-DCBA367B8016}"/>
              </a:ext>
            </a:extLst>
          </p:cNvPr>
          <p:cNvSpPr/>
          <p:nvPr userDrawn="1"/>
        </p:nvSpPr>
        <p:spPr>
          <a:xfrm>
            <a:off x="1063564" y="4414821"/>
            <a:ext cx="1332088" cy="133729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C596B539-B72C-23BE-6AD6-6CB8B68413CA}"/>
              </a:ext>
            </a:extLst>
          </p:cNvPr>
          <p:cNvSpPr/>
          <p:nvPr userDrawn="1"/>
        </p:nvSpPr>
        <p:spPr>
          <a:xfrm flipV="1">
            <a:off x="1062142" y="5706397"/>
            <a:ext cx="1332088" cy="457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ontent Placeholder 2">
            <a:extLst>
              <a:ext uri="{FF2B5EF4-FFF2-40B4-BE49-F238E27FC236}">
                <a16:creationId xmlns:a16="http://schemas.microsoft.com/office/drawing/2014/main" id="{F05308EF-1C8D-F7CA-B06C-42AD9EEC721E}"/>
              </a:ext>
            </a:extLst>
          </p:cNvPr>
          <p:cNvSpPr>
            <a:spLocks noGrp="1"/>
          </p:cNvSpPr>
          <p:nvPr>
            <p:ph idx="22" hasCustomPrompt="1"/>
          </p:nvPr>
        </p:nvSpPr>
        <p:spPr>
          <a:xfrm>
            <a:off x="2670537" y="4849340"/>
            <a:ext cx="2784404" cy="566933"/>
          </a:xfrm>
          <a:noFill/>
        </p:spPr>
        <p:txBody>
          <a:bodyPr>
            <a:normAutofit/>
          </a:bodyPr>
          <a:lstStyle>
            <a:lvl1pPr marL="0" indent="0">
              <a:buFont typeface="Arial" panose="020B0604020202020204" pitchFamily="34" charset="0"/>
              <a:buNone/>
              <a:defRPr sz="1400" spc="30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effectLst/>
              </a:rPr>
              <a:t>DIRECTOR, CLIENT SERVICE SOORDINATOR</a:t>
            </a:r>
          </a:p>
        </p:txBody>
      </p:sp>
      <p:sp>
        <p:nvSpPr>
          <p:cNvPr id="47" name="Content Placeholder 2">
            <a:extLst>
              <a:ext uri="{FF2B5EF4-FFF2-40B4-BE49-F238E27FC236}">
                <a16:creationId xmlns:a16="http://schemas.microsoft.com/office/drawing/2014/main" id="{649497D4-BCDA-4810-18D6-BE3848683B0E}"/>
              </a:ext>
            </a:extLst>
          </p:cNvPr>
          <p:cNvSpPr>
            <a:spLocks noGrp="1"/>
          </p:cNvSpPr>
          <p:nvPr>
            <p:ph idx="23" hasCustomPrompt="1"/>
          </p:nvPr>
        </p:nvSpPr>
        <p:spPr>
          <a:xfrm>
            <a:off x="2670537" y="4424867"/>
            <a:ext cx="2784404" cy="424473"/>
          </a:xfrm>
          <a:noFill/>
        </p:spPr>
        <p:txBody>
          <a:bodyPr>
            <a:normAutofit/>
          </a:bodyPr>
          <a:lstStyle>
            <a:lvl1pPr marL="0" indent="0">
              <a:buFont typeface="Arial" panose="020B0604020202020204" pitchFamily="34" charset="0"/>
              <a:buNone/>
              <a:defRPr sz="2000" spc="0">
                <a:solidFill>
                  <a:schemeClr val="tx2"/>
                </a:solidFill>
              </a:defRPr>
            </a:lvl1pPr>
          </a:lstStyle>
          <a:p>
            <a:pPr lvl="0"/>
            <a:r>
              <a:rPr lang="en-US">
                <a:solidFill>
                  <a:schemeClr val="tx2"/>
                </a:solidFill>
                <a:effectLst/>
              </a:rPr>
              <a:t>Name</a:t>
            </a:r>
            <a:endParaRPr lang="en-US">
              <a:solidFill>
                <a:schemeClr val="tx2"/>
              </a:solidFill>
            </a:endParaRPr>
          </a:p>
        </p:txBody>
      </p:sp>
      <p:sp>
        <p:nvSpPr>
          <p:cNvPr id="48" name="Content Placeholder 2">
            <a:extLst>
              <a:ext uri="{FF2B5EF4-FFF2-40B4-BE49-F238E27FC236}">
                <a16:creationId xmlns:a16="http://schemas.microsoft.com/office/drawing/2014/main" id="{379AD21F-FD3C-BBE1-ED90-C47209571F32}"/>
              </a:ext>
            </a:extLst>
          </p:cNvPr>
          <p:cNvSpPr>
            <a:spLocks noGrp="1"/>
          </p:cNvSpPr>
          <p:nvPr>
            <p:ph idx="24" hasCustomPrompt="1"/>
          </p:nvPr>
        </p:nvSpPr>
        <p:spPr>
          <a:xfrm>
            <a:off x="2670537" y="5472082"/>
            <a:ext cx="2784404" cy="309151"/>
          </a:xfrm>
          <a:noFill/>
        </p:spPr>
        <p:txBody>
          <a:bodyPr>
            <a:normAutofit/>
          </a:bodyPr>
          <a:lstStyle>
            <a:lvl1pPr marL="0" indent="0">
              <a:buFont typeface="Arial" panose="020B0604020202020204" pitchFamily="34" charset="0"/>
              <a:buNone/>
              <a:defRPr sz="1400" spc="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err="1">
                <a:effectLst/>
              </a:rPr>
              <a:t>email@kmco.com</a:t>
            </a:r>
            <a:endParaRPr lang="en-US">
              <a:effectLst/>
            </a:endParaRPr>
          </a:p>
        </p:txBody>
      </p:sp>
      <p:sp>
        <p:nvSpPr>
          <p:cNvPr id="49" name="Content Placeholder 2">
            <a:extLst>
              <a:ext uri="{FF2B5EF4-FFF2-40B4-BE49-F238E27FC236}">
                <a16:creationId xmlns:a16="http://schemas.microsoft.com/office/drawing/2014/main" id="{2B9DF37E-4E04-CE74-497E-B89971B2043E}"/>
              </a:ext>
            </a:extLst>
          </p:cNvPr>
          <p:cNvSpPr>
            <a:spLocks noGrp="1"/>
          </p:cNvSpPr>
          <p:nvPr>
            <p:ph idx="25" hasCustomPrompt="1"/>
          </p:nvPr>
        </p:nvSpPr>
        <p:spPr>
          <a:xfrm>
            <a:off x="6464263" y="5274269"/>
            <a:ext cx="2784404" cy="424473"/>
          </a:xfrm>
          <a:noFill/>
        </p:spPr>
        <p:txBody>
          <a:bodyPr>
            <a:normAutofit/>
          </a:bodyPr>
          <a:lstStyle>
            <a:lvl1pPr marL="0" indent="0">
              <a:buFont typeface="Arial" panose="020B0604020202020204" pitchFamily="34" charset="0"/>
              <a:buNone/>
              <a:defRPr sz="2000" spc="0">
                <a:solidFill>
                  <a:schemeClr val="tx2"/>
                </a:solidFill>
              </a:defRPr>
            </a:lvl1pPr>
          </a:lstStyle>
          <a:p>
            <a:pPr lvl="0"/>
            <a:r>
              <a:rPr lang="en-US">
                <a:solidFill>
                  <a:schemeClr val="tx2"/>
                </a:solidFill>
                <a:effectLst/>
              </a:rPr>
              <a:t>Name</a:t>
            </a:r>
            <a:endParaRPr lang="en-US">
              <a:solidFill>
                <a:schemeClr val="tx2"/>
              </a:solidFill>
            </a:endParaRPr>
          </a:p>
        </p:txBody>
      </p:sp>
      <p:sp>
        <p:nvSpPr>
          <p:cNvPr id="2" name="Content Placeholder 2">
            <a:extLst>
              <a:ext uri="{FF2B5EF4-FFF2-40B4-BE49-F238E27FC236}">
                <a16:creationId xmlns:a16="http://schemas.microsoft.com/office/drawing/2014/main" id="{B53488C0-1C95-BB4C-4E02-2E9E640B4036}"/>
              </a:ext>
            </a:extLst>
          </p:cNvPr>
          <p:cNvSpPr>
            <a:spLocks noGrp="1"/>
          </p:cNvSpPr>
          <p:nvPr>
            <p:ph idx="26"/>
          </p:nvPr>
        </p:nvSpPr>
        <p:spPr>
          <a:xfrm>
            <a:off x="6406859" y="2432822"/>
            <a:ext cx="1332088" cy="1301682"/>
          </a:xfrm>
          <a:noFill/>
        </p:spPr>
        <p:txBody>
          <a:bodyPr>
            <a:normAutofit/>
          </a:bodyPr>
          <a:lstStyle>
            <a:lvl1pPr marL="0" indent="0">
              <a:buFont typeface="Arial" panose="020B0604020202020204" pitchFamily="34" charset="0"/>
              <a:buNone/>
              <a:defRPr sz="2000" spc="0">
                <a:solidFill>
                  <a:schemeClr val="tx2"/>
                </a:solidFill>
              </a:defRPr>
            </a:lvl1pPr>
          </a:lstStyle>
          <a:p>
            <a:pPr lvl="0"/>
            <a:endParaRPr lang="en-US">
              <a:solidFill>
                <a:schemeClr val="tx2"/>
              </a:solidFill>
            </a:endParaRPr>
          </a:p>
        </p:txBody>
      </p:sp>
      <p:sp>
        <p:nvSpPr>
          <p:cNvPr id="6" name="Content Placeholder 2">
            <a:extLst>
              <a:ext uri="{FF2B5EF4-FFF2-40B4-BE49-F238E27FC236}">
                <a16:creationId xmlns:a16="http://schemas.microsoft.com/office/drawing/2014/main" id="{54150D9A-CA16-54F5-9B3F-9C2F0CA96C63}"/>
              </a:ext>
            </a:extLst>
          </p:cNvPr>
          <p:cNvSpPr>
            <a:spLocks noGrp="1"/>
          </p:cNvSpPr>
          <p:nvPr>
            <p:ph idx="27"/>
          </p:nvPr>
        </p:nvSpPr>
        <p:spPr>
          <a:xfrm>
            <a:off x="1061156" y="2437594"/>
            <a:ext cx="1332088" cy="1297505"/>
          </a:xfrm>
          <a:noFill/>
        </p:spPr>
        <p:txBody>
          <a:bodyPr>
            <a:normAutofit/>
          </a:bodyPr>
          <a:lstStyle>
            <a:lvl1pPr marL="0" indent="0">
              <a:buFont typeface="Arial" panose="020B0604020202020204" pitchFamily="34" charset="0"/>
              <a:buNone/>
              <a:defRPr sz="2000" spc="0">
                <a:solidFill>
                  <a:schemeClr val="tx2"/>
                </a:solidFill>
              </a:defRPr>
            </a:lvl1pPr>
          </a:lstStyle>
          <a:p>
            <a:pPr lvl="0"/>
            <a:endParaRPr lang="en-US">
              <a:solidFill>
                <a:schemeClr val="tx2"/>
              </a:solidFill>
            </a:endParaRPr>
          </a:p>
        </p:txBody>
      </p:sp>
      <p:sp>
        <p:nvSpPr>
          <p:cNvPr id="7" name="Content Placeholder 2">
            <a:extLst>
              <a:ext uri="{FF2B5EF4-FFF2-40B4-BE49-F238E27FC236}">
                <a16:creationId xmlns:a16="http://schemas.microsoft.com/office/drawing/2014/main" id="{AB2DD838-86F1-18D5-1357-840EC6CC0DFA}"/>
              </a:ext>
            </a:extLst>
          </p:cNvPr>
          <p:cNvSpPr>
            <a:spLocks noGrp="1"/>
          </p:cNvSpPr>
          <p:nvPr>
            <p:ph idx="28"/>
          </p:nvPr>
        </p:nvSpPr>
        <p:spPr>
          <a:xfrm>
            <a:off x="1060720" y="4407666"/>
            <a:ext cx="1332088" cy="1297505"/>
          </a:xfrm>
          <a:noFill/>
        </p:spPr>
        <p:txBody>
          <a:bodyPr>
            <a:normAutofit/>
          </a:bodyPr>
          <a:lstStyle>
            <a:lvl1pPr marL="0" indent="0">
              <a:buFont typeface="Arial" panose="020B0604020202020204" pitchFamily="34" charset="0"/>
              <a:buNone/>
              <a:defRPr sz="2000" spc="0">
                <a:solidFill>
                  <a:schemeClr val="tx2"/>
                </a:solidFill>
              </a:defRPr>
            </a:lvl1pPr>
          </a:lstStyle>
          <a:p>
            <a:pPr lvl="0"/>
            <a:endParaRPr lang="en-US">
              <a:solidFill>
                <a:schemeClr val="tx2"/>
              </a:solidFill>
            </a:endParaRPr>
          </a:p>
        </p:txBody>
      </p:sp>
      <p:pic>
        <p:nvPicPr>
          <p:cNvPr id="8" name="Graphic 7">
            <a:extLst>
              <a:ext uri="{FF2B5EF4-FFF2-40B4-BE49-F238E27FC236}">
                <a16:creationId xmlns:a16="http://schemas.microsoft.com/office/drawing/2014/main" id="{DB842B95-D1D3-9202-FBAB-8471911E8C5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7511" y="6351352"/>
            <a:ext cx="221703" cy="234020"/>
          </a:xfrm>
          <a:prstGeom prst="rect">
            <a:avLst/>
          </a:prstGeom>
        </p:spPr>
      </p:pic>
      <p:sp>
        <p:nvSpPr>
          <p:cNvPr id="11" name="TextBox 10">
            <a:extLst>
              <a:ext uri="{FF2B5EF4-FFF2-40B4-BE49-F238E27FC236}">
                <a16:creationId xmlns:a16="http://schemas.microsoft.com/office/drawing/2014/main" id="{3C3CB8C9-9C69-111E-52F6-20BFD6FFB23F}"/>
              </a:ext>
            </a:extLst>
          </p:cNvPr>
          <p:cNvSpPr txBox="1"/>
          <p:nvPr userDrawn="1"/>
        </p:nvSpPr>
        <p:spPr>
          <a:xfrm>
            <a:off x="574505" y="6231593"/>
            <a:ext cx="258404" cy="461665"/>
          </a:xfrm>
          <a:prstGeom prst="rect">
            <a:avLst/>
          </a:prstGeom>
          <a:noFill/>
        </p:spPr>
        <p:txBody>
          <a:bodyPr wrap="none" rtlCol="0">
            <a:spAutoFit/>
          </a:bodyPr>
          <a:lstStyle/>
          <a:p>
            <a:r>
              <a:rPr lang="en-US" sz="2400">
                <a:solidFill>
                  <a:schemeClr val="accent5"/>
                </a:solidFill>
                <a:latin typeface="Source Sans Pro" panose="020B0503030403020204" pitchFamily="34" charset="77"/>
              </a:rPr>
              <a:t>|</a:t>
            </a:r>
          </a:p>
        </p:txBody>
      </p:sp>
    </p:spTree>
    <p:extLst>
      <p:ext uri="{BB962C8B-B14F-4D97-AF65-F5344CB8AC3E}">
        <p14:creationId xmlns:p14="http://schemas.microsoft.com/office/powerpoint/2010/main" val="2351197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am Spotlight Ribbon">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C2B35AD-5FF5-83B3-CD8B-8CF1797989BB}"/>
              </a:ext>
            </a:extLst>
          </p:cNvPr>
          <p:cNvSpPr>
            <a:spLocks noGrp="1"/>
          </p:cNvSpPr>
          <p:nvPr>
            <p:ph type="sldNum" sz="quarter" idx="10"/>
          </p:nvPr>
        </p:nvSpPr>
        <p:spPr/>
        <p:txBody>
          <a:bodyPr/>
          <a:lstStyle/>
          <a:p>
            <a:fld id="{6254E36F-2850-8C42-9E8A-D4595CB6E263}" type="slidenum">
              <a:rPr lang="en-US" smtClean="0"/>
              <a:pPr/>
              <a:t>‹#›</a:t>
            </a:fld>
            <a:endParaRPr lang="en-US"/>
          </a:p>
        </p:txBody>
      </p:sp>
      <p:sp>
        <p:nvSpPr>
          <p:cNvPr id="4" name="Title 1">
            <a:extLst>
              <a:ext uri="{FF2B5EF4-FFF2-40B4-BE49-F238E27FC236}">
                <a16:creationId xmlns:a16="http://schemas.microsoft.com/office/drawing/2014/main" id="{D1355E03-D86C-FA5D-9C31-3DFB26B12AFB}"/>
              </a:ext>
            </a:extLst>
          </p:cNvPr>
          <p:cNvSpPr>
            <a:spLocks noGrp="1"/>
          </p:cNvSpPr>
          <p:nvPr>
            <p:ph type="title" hasCustomPrompt="1"/>
          </p:nvPr>
        </p:nvSpPr>
        <p:spPr>
          <a:xfrm>
            <a:off x="838200" y="859536"/>
            <a:ext cx="6851904" cy="859536"/>
          </a:xfrm>
        </p:spPr>
        <p:txBody>
          <a:bodyPr anchor="t"/>
          <a:lstStyle>
            <a:lvl1pPr>
              <a:defRPr b="0" i="0">
                <a:latin typeface="Georgia" panose="02040502050405020303" pitchFamily="18" charset="0"/>
              </a:defRPr>
            </a:lvl1pPr>
          </a:lstStyle>
          <a:p>
            <a:r>
              <a:rPr lang="en-US"/>
              <a:t>Team Spotlight</a:t>
            </a:r>
          </a:p>
        </p:txBody>
      </p:sp>
      <p:sp>
        <p:nvSpPr>
          <p:cNvPr id="5" name="Rectangle 4">
            <a:extLst>
              <a:ext uri="{FF2B5EF4-FFF2-40B4-BE49-F238E27FC236}">
                <a16:creationId xmlns:a16="http://schemas.microsoft.com/office/drawing/2014/main" id="{FFF31EFA-FE81-09B5-0AFD-FE885AE86EFA}"/>
              </a:ext>
            </a:extLst>
          </p:cNvPr>
          <p:cNvSpPr/>
          <p:nvPr userDrawn="1"/>
        </p:nvSpPr>
        <p:spPr>
          <a:xfrm>
            <a:off x="838200" y="2181796"/>
            <a:ext cx="5167489" cy="1828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8D77974-BA61-B72A-7F80-E6E67BB9CA13}"/>
              </a:ext>
            </a:extLst>
          </p:cNvPr>
          <p:cNvSpPr/>
          <p:nvPr userDrawn="1"/>
        </p:nvSpPr>
        <p:spPr>
          <a:xfrm>
            <a:off x="6186313" y="4169664"/>
            <a:ext cx="5167489" cy="1828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6D53DBD-B06B-C39B-CA6D-13453D34BA92}"/>
              </a:ext>
            </a:extLst>
          </p:cNvPr>
          <p:cNvSpPr/>
          <p:nvPr userDrawn="1"/>
        </p:nvSpPr>
        <p:spPr>
          <a:xfrm>
            <a:off x="1061156" y="2427548"/>
            <a:ext cx="1332088" cy="133729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6E8D816-D0B4-71B9-CD1F-0BD5F45975A6}"/>
              </a:ext>
            </a:extLst>
          </p:cNvPr>
          <p:cNvSpPr/>
          <p:nvPr userDrawn="1"/>
        </p:nvSpPr>
        <p:spPr>
          <a:xfrm>
            <a:off x="6183903" y="5952149"/>
            <a:ext cx="5167489" cy="4572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B9BA0E6-74CD-7E91-95CB-1DFE16DA420E}"/>
              </a:ext>
            </a:extLst>
          </p:cNvPr>
          <p:cNvSpPr/>
          <p:nvPr userDrawn="1"/>
        </p:nvSpPr>
        <p:spPr>
          <a:xfrm flipV="1">
            <a:off x="1061156" y="3735099"/>
            <a:ext cx="1332088" cy="457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ontent Placeholder 2">
            <a:extLst>
              <a:ext uri="{FF2B5EF4-FFF2-40B4-BE49-F238E27FC236}">
                <a16:creationId xmlns:a16="http://schemas.microsoft.com/office/drawing/2014/main" id="{1AC3130D-9ADD-B51D-E269-7049DD117FC2}"/>
              </a:ext>
            </a:extLst>
          </p:cNvPr>
          <p:cNvSpPr>
            <a:spLocks noGrp="1"/>
          </p:cNvSpPr>
          <p:nvPr>
            <p:ph idx="16" hasCustomPrompt="1"/>
          </p:nvPr>
        </p:nvSpPr>
        <p:spPr>
          <a:xfrm>
            <a:off x="2668129" y="2862067"/>
            <a:ext cx="2784404" cy="566933"/>
          </a:xfrm>
          <a:noFill/>
        </p:spPr>
        <p:txBody>
          <a:bodyPr>
            <a:normAutofit/>
          </a:bodyPr>
          <a:lstStyle>
            <a:lvl1pPr marL="0" indent="0">
              <a:buFont typeface="Arial" panose="020B0604020202020204" pitchFamily="34" charset="0"/>
              <a:buNone/>
              <a:defRPr sz="1400" spc="30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effectLst/>
              </a:rPr>
              <a:t>DIRECTOR, CLIENT SERVICE SOORDINATOR</a:t>
            </a:r>
          </a:p>
        </p:txBody>
      </p:sp>
      <p:sp>
        <p:nvSpPr>
          <p:cNvPr id="35" name="Content Placeholder 2">
            <a:extLst>
              <a:ext uri="{FF2B5EF4-FFF2-40B4-BE49-F238E27FC236}">
                <a16:creationId xmlns:a16="http://schemas.microsoft.com/office/drawing/2014/main" id="{9AB5D186-0CD6-CB6C-FF93-0D116EE6D0C9}"/>
              </a:ext>
            </a:extLst>
          </p:cNvPr>
          <p:cNvSpPr>
            <a:spLocks noGrp="1"/>
          </p:cNvSpPr>
          <p:nvPr>
            <p:ph idx="17" hasCustomPrompt="1"/>
          </p:nvPr>
        </p:nvSpPr>
        <p:spPr>
          <a:xfrm>
            <a:off x="2668129" y="2437594"/>
            <a:ext cx="2784404" cy="424473"/>
          </a:xfrm>
          <a:noFill/>
        </p:spPr>
        <p:txBody>
          <a:bodyPr>
            <a:normAutofit/>
          </a:bodyPr>
          <a:lstStyle>
            <a:lvl1pPr marL="0" indent="0">
              <a:buFont typeface="Arial" panose="020B0604020202020204" pitchFamily="34" charset="0"/>
              <a:buNone/>
              <a:defRPr sz="2000" spc="0">
                <a:solidFill>
                  <a:schemeClr val="tx2"/>
                </a:solidFill>
              </a:defRPr>
            </a:lvl1pPr>
          </a:lstStyle>
          <a:p>
            <a:pPr lvl="0"/>
            <a:r>
              <a:rPr lang="en-US">
                <a:solidFill>
                  <a:schemeClr val="tx2"/>
                </a:solidFill>
                <a:effectLst/>
              </a:rPr>
              <a:t>Name</a:t>
            </a:r>
            <a:endParaRPr lang="en-US">
              <a:solidFill>
                <a:schemeClr val="tx2"/>
              </a:solidFill>
            </a:endParaRPr>
          </a:p>
        </p:txBody>
      </p:sp>
      <p:sp>
        <p:nvSpPr>
          <p:cNvPr id="36" name="Content Placeholder 2">
            <a:extLst>
              <a:ext uri="{FF2B5EF4-FFF2-40B4-BE49-F238E27FC236}">
                <a16:creationId xmlns:a16="http://schemas.microsoft.com/office/drawing/2014/main" id="{4C17BFD0-3B4B-57DE-93D3-E7EA5320AF8B}"/>
              </a:ext>
            </a:extLst>
          </p:cNvPr>
          <p:cNvSpPr>
            <a:spLocks noGrp="1"/>
          </p:cNvSpPr>
          <p:nvPr>
            <p:ph idx="18" hasCustomPrompt="1"/>
          </p:nvPr>
        </p:nvSpPr>
        <p:spPr>
          <a:xfrm>
            <a:off x="2668129" y="3484809"/>
            <a:ext cx="2784404" cy="309151"/>
          </a:xfrm>
          <a:noFill/>
        </p:spPr>
        <p:txBody>
          <a:bodyPr>
            <a:normAutofit/>
          </a:bodyPr>
          <a:lstStyle>
            <a:lvl1pPr marL="0" indent="0">
              <a:buFont typeface="Arial" panose="020B0604020202020204" pitchFamily="34" charset="0"/>
              <a:buNone/>
              <a:defRPr sz="1400" spc="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err="1">
                <a:effectLst/>
              </a:rPr>
              <a:t>email@kmco.com</a:t>
            </a:r>
            <a:endParaRPr lang="en-US">
              <a:effectLst/>
            </a:endParaRPr>
          </a:p>
        </p:txBody>
      </p:sp>
      <p:sp>
        <p:nvSpPr>
          <p:cNvPr id="37" name="Rectangle 36">
            <a:extLst>
              <a:ext uri="{FF2B5EF4-FFF2-40B4-BE49-F238E27FC236}">
                <a16:creationId xmlns:a16="http://schemas.microsoft.com/office/drawing/2014/main" id="{80B0952A-E7C6-A6AA-6058-941CEBDE9972}"/>
              </a:ext>
            </a:extLst>
          </p:cNvPr>
          <p:cNvSpPr/>
          <p:nvPr userDrawn="1"/>
        </p:nvSpPr>
        <p:spPr>
          <a:xfrm>
            <a:off x="6183903" y="2181796"/>
            <a:ext cx="5167489" cy="1828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2D7F10C-9D47-2449-5CAB-A8ABBC58F2D0}"/>
              </a:ext>
            </a:extLst>
          </p:cNvPr>
          <p:cNvSpPr/>
          <p:nvPr userDrawn="1"/>
        </p:nvSpPr>
        <p:spPr>
          <a:xfrm>
            <a:off x="6406859" y="2427548"/>
            <a:ext cx="1332088" cy="133729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BFCCDC94-BC7B-EAAF-0363-2E67E5BF5AA0}"/>
              </a:ext>
            </a:extLst>
          </p:cNvPr>
          <p:cNvSpPr/>
          <p:nvPr userDrawn="1"/>
        </p:nvSpPr>
        <p:spPr>
          <a:xfrm flipV="1">
            <a:off x="6406859" y="3735099"/>
            <a:ext cx="1332088" cy="457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Content Placeholder 2">
            <a:extLst>
              <a:ext uri="{FF2B5EF4-FFF2-40B4-BE49-F238E27FC236}">
                <a16:creationId xmlns:a16="http://schemas.microsoft.com/office/drawing/2014/main" id="{14ECC457-6FD0-3D91-FB99-F7EFF3DE28D1}"/>
              </a:ext>
            </a:extLst>
          </p:cNvPr>
          <p:cNvSpPr>
            <a:spLocks noGrp="1"/>
          </p:cNvSpPr>
          <p:nvPr>
            <p:ph idx="19" hasCustomPrompt="1"/>
          </p:nvPr>
        </p:nvSpPr>
        <p:spPr>
          <a:xfrm>
            <a:off x="8013832" y="2862067"/>
            <a:ext cx="2784404" cy="566933"/>
          </a:xfrm>
          <a:noFill/>
        </p:spPr>
        <p:txBody>
          <a:bodyPr>
            <a:normAutofit/>
          </a:bodyPr>
          <a:lstStyle>
            <a:lvl1pPr marL="0" indent="0">
              <a:buFont typeface="Arial" panose="020B0604020202020204" pitchFamily="34" charset="0"/>
              <a:buNone/>
              <a:defRPr sz="1400" spc="30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effectLst/>
              </a:rPr>
              <a:t>DIRECTOR, CLIENT SERVICE SOORDINATOR</a:t>
            </a:r>
          </a:p>
        </p:txBody>
      </p:sp>
      <p:sp>
        <p:nvSpPr>
          <p:cNvPr id="41" name="Content Placeholder 2">
            <a:extLst>
              <a:ext uri="{FF2B5EF4-FFF2-40B4-BE49-F238E27FC236}">
                <a16:creationId xmlns:a16="http://schemas.microsoft.com/office/drawing/2014/main" id="{3211D4F1-A9BA-320C-B98F-D0C64FF99DED}"/>
              </a:ext>
            </a:extLst>
          </p:cNvPr>
          <p:cNvSpPr>
            <a:spLocks noGrp="1"/>
          </p:cNvSpPr>
          <p:nvPr>
            <p:ph idx="20" hasCustomPrompt="1"/>
          </p:nvPr>
        </p:nvSpPr>
        <p:spPr>
          <a:xfrm>
            <a:off x="8013832" y="2437594"/>
            <a:ext cx="2784404" cy="424473"/>
          </a:xfrm>
          <a:noFill/>
        </p:spPr>
        <p:txBody>
          <a:bodyPr>
            <a:normAutofit/>
          </a:bodyPr>
          <a:lstStyle>
            <a:lvl1pPr marL="0" indent="0">
              <a:buFont typeface="Arial" panose="020B0604020202020204" pitchFamily="34" charset="0"/>
              <a:buNone/>
              <a:defRPr sz="2000" spc="0">
                <a:solidFill>
                  <a:schemeClr val="tx2"/>
                </a:solidFill>
              </a:defRPr>
            </a:lvl1pPr>
          </a:lstStyle>
          <a:p>
            <a:pPr lvl="0"/>
            <a:r>
              <a:rPr lang="en-US">
                <a:solidFill>
                  <a:schemeClr val="tx2"/>
                </a:solidFill>
                <a:effectLst/>
              </a:rPr>
              <a:t>Name</a:t>
            </a:r>
            <a:endParaRPr lang="en-US">
              <a:solidFill>
                <a:schemeClr val="tx2"/>
              </a:solidFill>
            </a:endParaRPr>
          </a:p>
        </p:txBody>
      </p:sp>
      <p:sp>
        <p:nvSpPr>
          <p:cNvPr id="42" name="Content Placeholder 2">
            <a:extLst>
              <a:ext uri="{FF2B5EF4-FFF2-40B4-BE49-F238E27FC236}">
                <a16:creationId xmlns:a16="http://schemas.microsoft.com/office/drawing/2014/main" id="{6A4EB5AD-0DDC-A6A0-36CD-31E394A6E025}"/>
              </a:ext>
            </a:extLst>
          </p:cNvPr>
          <p:cNvSpPr>
            <a:spLocks noGrp="1"/>
          </p:cNvSpPr>
          <p:nvPr>
            <p:ph idx="21" hasCustomPrompt="1"/>
          </p:nvPr>
        </p:nvSpPr>
        <p:spPr>
          <a:xfrm>
            <a:off x="8013832" y="3484809"/>
            <a:ext cx="2784404" cy="309151"/>
          </a:xfrm>
          <a:noFill/>
        </p:spPr>
        <p:txBody>
          <a:bodyPr>
            <a:normAutofit/>
          </a:bodyPr>
          <a:lstStyle>
            <a:lvl1pPr marL="0" indent="0">
              <a:buFont typeface="Arial" panose="020B0604020202020204" pitchFamily="34" charset="0"/>
              <a:buNone/>
              <a:defRPr sz="1400" spc="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err="1">
                <a:effectLst/>
              </a:rPr>
              <a:t>email@kmco.com</a:t>
            </a:r>
            <a:endParaRPr lang="en-US">
              <a:effectLst/>
            </a:endParaRPr>
          </a:p>
        </p:txBody>
      </p:sp>
      <p:sp>
        <p:nvSpPr>
          <p:cNvPr id="43" name="Rectangle 42">
            <a:extLst>
              <a:ext uri="{FF2B5EF4-FFF2-40B4-BE49-F238E27FC236}">
                <a16:creationId xmlns:a16="http://schemas.microsoft.com/office/drawing/2014/main" id="{412FD25C-247C-D9FD-D5FA-D8AF6594B69E}"/>
              </a:ext>
            </a:extLst>
          </p:cNvPr>
          <p:cNvSpPr/>
          <p:nvPr userDrawn="1"/>
        </p:nvSpPr>
        <p:spPr>
          <a:xfrm>
            <a:off x="840608" y="4169069"/>
            <a:ext cx="5167489" cy="1828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89D100D8-065E-4314-2FDE-DCBA367B8016}"/>
              </a:ext>
            </a:extLst>
          </p:cNvPr>
          <p:cNvSpPr/>
          <p:nvPr userDrawn="1"/>
        </p:nvSpPr>
        <p:spPr>
          <a:xfrm>
            <a:off x="1063564" y="4414821"/>
            <a:ext cx="1332088" cy="133729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C596B539-B72C-23BE-6AD6-6CB8B68413CA}"/>
              </a:ext>
            </a:extLst>
          </p:cNvPr>
          <p:cNvSpPr/>
          <p:nvPr userDrawn="1"/>
        </p:nvSpPr>
        <p:spPr>
          <a:xfrm flipV="1">
            <a:off x="1062142" y="5706397"/>
            <a:ext cx="1332088" cy="457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ontent Placeholder 2">
            <a:extLst>
              <a:ext uri="{FF2B5EF4-FFF2-40B4-BE49-F238E27FC236}">
                <a16:creationId xmlns:a16="http://schemas.microsoft.com/office/drawing/2014/main" id="{F05308EF-1C8D-F7CA-B06C-42AD9EEC721E}"/>
              </a:ext>
            </a:extLst>
          </p:cNvPr>
          <p:cNvSpPr>
            <a:spLocks noGrp="1"/>
          </p:cNvSpPr>
          <p:nvPr>
            <p:ph idx="22" hasCustomPrompt="1"/>
          </p:nvPr>
        </p:nvSpPr>
        <p:spPr>
          <a:xfrm>
            <a:off x="2670537" y="4849340"/>
            <a:ext cx="2784404" cy="566933"/>
          </a:xfrm>
          <a:noFill/>
        </p:spPr>
        <p:txBody>
          <a:bodyPr>
            <a:normAutofit/>
          </a:bodyPr>
          <a:lstStyle>
            <a:lvl1pPr marL="0" indent="0">
              <a:buFont typeface="Arial" panose="020B0604020202020204" pitchFamily="34" charset="0"/>
              <a:buNone/>
              <a:defRPr sz="1400" spc="30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effectLst/>
              </a:rPr>
              <a:t>DIRECTOR, CLIENT SERVICE SOORDINATOR</a:t>
            </a:r>
          </a:p>
        </p:txBody>
      </p:sp>
      <p:sp>
        <p:nvSpPr>
          <p:cNvPr id="47" name="Content Placeholder 2">
            <a:extLst>
              <a:ext uri="{FF2B5EF4-FFF2-40B4-BE49-F238E27FC236}">
                <a16:creationId xmlns:a16="http://schemas.microsoft.com/office/drawing/2014/main" id="{649497D4-BCDA-4810-18D6-BE3848683B0E}"/>
              </a:ext>
            </a:extLst>
          </p:cNvPr>
          <p:cNvSpPr>
            <a:spLocks noGrp="1"/>
          </p:cNvSpPr>
          <p:nvPr>
            <p:ph idx="23" hasCustomPrompt="1"/>
          </p:nvPr>
        </p:nvSpPr>
        <p:spPr>
          <a:xfrm>
            <a:off x="2670537" y="4424867"/>
            <a:ext cx="2784404" cy="424473"/>
          </a:xfrm>
          <a:noFill/>
        </p:spPr>
        <p:txBody>
          <a:bodyPr>
            <a:normAutofit/>
          </a:bodyPr>
          <a:lstStyle>
            <a:lvl1pPr marL="0" indent="0">
              <a:buFont typeface="Arial" panose="020B0604020202020204" pitchFamily="34" charset="0"/>
              <a:buNone/>
              <a:defRPr sz="2000" spc="0">
                <a:solidFill>
                  <a:schemeClr val="tx2"/>
                </a:solidFill>
              </a:defRPr>
            </a:lvl1pPr>
          </a:lstStyle>
          <a:p>
            <a:pPr lvl="0"/>
            <a:r>
              <a:rPr lang="en-US">
                <a:solidFill>
                  <a:schemeClr val="tx2"/>
                </a:solidFill>
                <a:effectLst/>
              </a:rPr>
              <a:t>Name</a:t>
            </a:r>
            <a:endParaRPr lang="en-US">
              <a:solidFill>
                <a:schemeClr val="tx2"/>
              </a:solidFill>
            </a:endParaRPr>
          </a:p>
        </p:txBody>
      </p:sp>
      <p:sp>
        <p:nvSpPr>
          <p:cNvPr id="48" name="Content Placeholder 2">
            <a:extLst>
              <a:ext uri="{FF2B5EF4-FFF2-40B4-BE49-F238E27FC236}">
                <a16:creationId xmlns:a16="http://schemas.microsoft.com/office/drawing/2014/main" id="{379AD21F-FD3C-BBE1-ED90-C47209571F32}"/>
              </a:ext>
            </a:extLst>
          </p:cNvPr>
          <p:cNvSpPr>
            <a:spLocks noGrp="1"/>
          </p:cNvSpPr>
          <p:nvPr>
            <p:ph idx="24" hasCustomPrompt="1"/>
          </p:nvPr>
        </p:nvSpPr>
        <p:spPr>
          <a:xfrm>
            <a:off x="2670537" y="5472082"/>
            <a:ext cx="2784404" cy="309151"/>
          </a:xfrm>
          <a:noFill/>
        </p:spPr>
        <p:txBody>
          <a:bodyPr>
            <a:normAutofit/>
          </a:bodyPr>
          <a:lstStyle>
            <a:lvl1pPr marL="0" indent="0">
              <a:buFont typeface="Arial" panose="020B0604020202020204" pitchFamily="34" charset="0"/>
              <a:buNone/>
              <a:defRPr sz="1400" spc="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err="1">
                <a:effectLst/>
              </a:rPr>
              <a:t>email@kmco.com</a:t>
            </a:r>
            <a:endParaRPr lang="en-US">
              <a:effectLst/>
            </a:endParaRPr>
          </a:p>
        </p:txBody>
      </p:sp>
      <p:sp>
        <p:nvSpPr>
          <p:cNvPr id="49" name="Content Placeholder 2">
            <a:extLst>
              <a:ext uri="{FF2B5EF4-FFF2-40B4-BE49-F238E27FC236}">
                <a16:creationId xmlns:a16="http://schemas.microsoft.com/office/drawing/2014/main" id="{2B9DF37E-4E04-CE74-497E-B89971B2043E}"/>
              </a:ext>
            </a:extLst>
          </p:cNvPr>
          <p:cNvSpPr>
            <a:spLocks noGrp="1"/>
          </p:cNvSpPr>
          <p:nvPr>
            <p:ph idx="25" hasCustomPrompt="1"/>
          </p:nvPr>
        </p:nvSpPr>
        <p:spPr>
          <a:xfrm>
            <a:off x="6464263" y="5274269"/>
            <a:ext cx="2784404" cy="424473"/>
          </a:xfrm>
          <a:noFill/>
        </p:spPr>
        <p:txBody>
          <a:bodyPr>
            <a:normAutofit/>
          </a:bodyPr>
          <a:lstStyle>
            <a:lvl1pPr marL="0" indent="0">
              <a:buFont typeface="Arial" panose="020B0604020202020204" pitchFamily="34" charset="0"/>
              <a:buNone/>
              <a:defRPr sz="2000" spc="0">
                <a:solidFill>
                  <a:schemeClr val="tx2"/>
                </a:solidFill>
              </a:defRPr>
            </a:lvl1pPr>
          </a:lstStyle>
          <a:p>
            <a:pPr lvl="0"/>
            <a:r>
              <a:rPr lang="en-US">
                <a:solidFill>
                  <a:schemeClr val="tx2"/>
                </a:solidFill>
                <a:effectLst/>
              </a:rPr>
              <a:t>Name</a:t>
            </a:r>
            <a:endParaRPr lang="en-US">
              <a:solidFill>
                <a:schemeClr val="tx2"/>
              </a:solidFill>
            </a:endParaRPr>
          </a:p>
        </p:txBody>
      </p:sp>
      <p:sp>
        <p:nvSpPr>
          <p:cNvPr id="2" name="Content Placeholder 2">
            <a:extLst>
              <a:ext uri="{FF2B5EF4-FFF2-40B4-BE49-F238E27FC236}">
                <a16:creationId xmlns:a16="http://schemas.microsoft.com/office/drawing/2014/main" id="{B53488C0-1C95-BB4C-4E02-2E9E640B4036}"/>
              </a:ext>
            </a:extLst>
          </p:cNvPr>
          <p:cNvSpPr>
            <a:spLocks noGrp="1"/>
          </p:cNvSpPr>
          <p:nvPr>
            <p:ph idx="26"/>
          </p:nvPr>
        </p:nvSpPr>
        <p:spPr>
          <a:xfrm>
            <a:off x="6406859" y="2432821"/>
            <a:ext cx="1332088" cy="1297505"/>
          </a:xfrm>
          <a:noFill/>
        </p:spPr>
        <p:txBody>
          <a:bodyPr>
            <a:normAutofit/>
          </a:bodyPr>
          <a:lstStyle>
            <a:lvl1pPr marL="0" indent="0">
              <a:buFont typeface="Arial" panose="020B0604020202020204" pitchFamily="34" charset="0"/>
              <a:buNone/>
              <a:defRPr sz="2000" spc="0">
                <a:solidFill>
                  <a:schemeClr val="tx2"/>
                </a:solidFill>
              </a:defRPr>
            </a:lvl1pPr>
          </a:lstStyle>
          <a:p>
            <a:pPr lvl="0"/>
            <a:endParaRPr lang="en-US">
              <a:solidFill>
                <a:schemeClr val="tx2"/>
              </a:solidFill>
            </a:endParaRPr>
          </a:p>
        </p:txBody>
      </p:sp>
      <p:sp>
        <p:nvSpPr>
          <p:cNvPr id="6" name="Content Placeholder 2">
            <a:extLst>
              <a:ext uri="{FF2B5EF4-FFF2-40B4-BE49-F238E27FC236}">
                <a16:creationId xmlns:a16="http://schemas.microsoft.com/office/drawing/2014/main" id="{54150D9A-CA16-54F5-9B3F-9C2F0CA96C63}"/>
              </a:ext>
            </a:extLst>
          </p:cNvPr>
          <p:cNvSpPr>
            <a:spLocks noGrp="1"/>
          </p:cNvSpPr>
          <p:nvPr>
            <p:ph idx="27"/>
          </p:nvPr>
        </p:nvSpPr>
        <p:spPr>
          <a:xfrm>
            <a:off x="1061156" y="2437594"/>
            <a:ext cx="1332088" cy="1297505"/>
          </a:xfrm>
          <a:noFill/>
        </p:spPr>
        <p:txBody>
          <a:bodyPr>
            <a:normAutofit/>
          </a:bodyPr>
          <a:lstStyle>
            <a:lvl1pPr marL="0" indent="0">
              <a:buFont typeface="Arial" panose="020B0604020202020204" pitchFamily="34" charset="0"/>
              <a:buNone/>
              <a:defRPr sz="2000" spc="0">
                <a:solidFill>
                  <a:schemeClr val="tx2"/>
                </a:solidFill>
              </a:defRPr>
            </a:lvl1pPr>
          </a:lstStyle>
          <a:p>
            <a:pPr lvl="0"/>
            <a:endParaRPr lang="en-US">
              <a:solidFill>
                <a:schemeClr val="tx2"/>
              </a:solidFill>
            </a:endParaRPr>
          </a:p>
        </p:txBody>
      </p:sp>
      <p:sp>
        <p:nvSpPr>
          <p:cNvPr id="7" name="Content Placeholder 2">
            <a:extLst>
              <a:ext uri="{FF2B5EF4-FFF2-40B4-BE49-F238E27FC236}">
                <a16:creationId xmlns:a16="http://schemas.microsoft.com/office/drawing/2014/main" id="{AB2DD838-86F1-18D5-1357-840EC6CC0DFA}"/>
              </a:ext>
            </a:extLst>
          </p:cNvPr>
          <p:cNvSpPr>
            <a:spLocks noGrp="1"/>
          </p:cNvSpPr>
          <p:nvPr>
            <p:ph idx="28"/>
          </p:nvPr>
        </p:nvSpPr>
        <p:spPr>
          <a:xfrm>
            <a:off x="1060720" y="4407666"/>
            <a:ext cx="1332088" cy="1297505"/>
          </a:xfrm>
          <a:noFill/>
        </p:spPr>
        <p:txBody>
          <a:bodyPr>
            <a:normAutofit/>
          </a:bodyPr>
          <a:lstStyle>
            <a:lvl1pPr marL="0" indent="0">
              <a:buFont typeface="Arial" panose="020B0604020202020204" pitchFamily="34" charset="0"/>
              <a:buNone/>
              <a:defRPr sz="2000" spc="0">
                <a:solidFill>
                  <a:schemeClr val="tx2"/>
                </a:solidFill>
              </a:defRPr>
            </a:lvl1pPr>
          </a:lstStyle>
          <a:p>
            <a:pPr lvl="0"/>
            <a:endParaRPr lang="en-US">
              <a:solidFill>
                <a:schemeClr val="tx2"/>
              </a:solidFill>
            </a:endParaRPr>
          </a:p>
        </p:txBody>
      </p:sp>
      <p:sp>
        <p:nvSpPr>
          <p:cNvPr id="12" name="Content Placeholder 11">
            <a:extLst>
              <a:ext uri="{FF2B5EF4-FFF2-40B4-BE49-F238E27FC236}">
                <a16:creationId xmlns:a16="http://schemas.microsoft.com/office/drawing/2014/main" id="{DDBA544A-C03D-891C-BD28-8A246EFB82C7}"/>
              </a:ext>
            </a:extLst>
          </p:cNvPr>
          <p:cNvSpPr>
            <a:spLocks noGrp="1"/>
          </p:cNvSpPr>
          <p:nvPr>
            <p:ph sz="quarter" idx="29" hasCustomPrompt="1"/>
          </p:nvPr>
        </p:nvSpPr>
        <p:spPr>
          <a:xfrm>
            <a:off x="4334400" y="2181796"/>
            <a:ext cx="1671289" cy="199989"/>
          </a:xfrm>
          <a:solidFill>
            <a:schemeClr val="tx1"/>
          </a:solidFill>
        </p:spPr>
        <p:txBody>
          <a:bodyPr anchor="ctr">
            <a:noAutofit/>
          </a:bodyPr>
          <a:lstStyle>
            <a:lvl1pPr marL="0" indent="0">
              <a:buNone/>
              <a:defRPr sz="1000">
                <a:solidFill>
                  <a:schemeClr val="bg1"/>
                </a:solidFill>
              </a:defRPr>
            </a:lvl1pPr>
          </a:lstStyle>
          <a:p>
            <a:pPr lvl="0"/>
            <a:r>
              <a:rPr lang="en-US"/>
              <a:t>ribbon</a:t>
            </a:r>
          </a:p>
        </p:txBody>
      </p:sp>
      <p:pic>
        <p:nvPicPr>
          <p:cNvPr id="8" name="Graphic 7">
            <a:extLst>
              <a:ext uri="{FF2B5EF4-FFF2-40B4-BE49-F238E27FC236}">
                <a16:creationId xmlns:a16="http://schemas.microsoft.com/office/drawing/2014/main" id="{043764C3-4D85-D200-53A4-FE7B4770D30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7511" y="6351352"/>
            <a:ext cx="221703" cy="234020"/>
          </a:xfrm>
          <a:prstGeom prst="rect">
            <a:avLst/>
          </a:prstGeom>
        </p:spPr>
      </p:pic>
      <p:sp>
        <p:nvSpPr>
          <p:cNvPr id="11" name="TextBox 10">
            <a:extLst>
              <a:ext uri="{FF2B5EF4-FFF2-40B4-BE49-F238E27FC236}">
                <a16:creationId xmlns:a16="http://schemas.microsoft.com/office/drawing/2014/main" id="{B679DCD6-BCF2-9F2C-4880-9E101DC53B3D}"/>
              </a:ext>
            </a:extLst>
          </p:cNvPr>
          <p:cNvSpPr txBox="1"/>
          <p:nvPr userDrawn="1"/>
        </p:nvSpPr>
        <p:spPr>
          <a:xfrm>
            <a:off x="574505" y="6231593"/>
            <a:ext cx="258404" cy="461665"/>
          </a:xfrm>
          <a:prstGeom prst="rect">
            <a:avLst/>
          </a:prstGeom>
          <a:noFill/>
        </p:spPr>
        <p:txBody>
          <a:bodyPr wrap="none" rtlCol="0">
            <a:spAutoFit/>
          </a:bodyPr>
          <a:lstStyle/>
          <a:p>
            <a:r>
              <a:rPr lang="en-US" sz="2400">
                <a:solidFill>
                  <a:schemeClr val="accent5"/>
                </a:solidFill>
                <a:latin typeface="Source Sans Pro" panose="020B0503030403020204" pitchFamily="34" charset="77"/>
              </a:rPr>
              <a:t>|</a:t>
            </a:r>
          </a:p>
        </p:txBody>
      </p:sp>
    </p:spTree>
    <p:extLst>
      <p:ext uri="{BB962C8B-B14F-4D97-AF65-F5344CB8AC3E}">
        <p14:creationId xmlns:p14="http://schemas.microsoft.com/office/powerpoint/2010/main" val="5301379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Dark Mode - Single Image">
    <p:bg>
      <p:bgPr>
        <a:solidFill>
          <a:schemeClr val="tx2"/>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C61F59EB-3210-C45C-6235-9AF81CD1248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3983" y="6347628"/>
            <a:ext cx="225231" cy="237744"/>
          </a:xfrm>
          <a:prstGeom prst="rect">
            <a:avLst/>
          </a:prstGeom>
        </p:spPr>
      </p:pic>
      <p:sp>
        <p:nvSpPr>
          <p:cNvPr id="3" name="Content Placeholder 2">
            <a:extLst>
              <a:ext uri="{FF2B5EF4-FFF2-40B4-BE49-F238E27FC236}">
                <a16:creationId xmlns:a16="http://schemas.microsoft.com/office/drawing/2014/main" id="{15F0412F-05A4-0FA8-9568-0BF44E00A54E}"/>
              </a:ext>
            </a:extLst>
          </p:cNvPr>
          <p:cNvSpPr>
            <a:spLocks noGrp="1"/>
          </p:cNvSpPr>
          <p:nvPr>
            <p:ph idx="1" hasCustomPrompt="1"/>
          </p:nvPr>
        </p:nvSpPr>
        <p:spPr>
          <a:xfrm>
            <a:off x="838200" y="2405849"/>
            <a:ext cx="6851904" cy="3771114"/>
          </a:xfrm>
        </p:spPr>
        <p:txBody>
          <a:bodyPr>
            <a:normAutofit/>
          </a:bodyPr>
          <a:lstStyle>
            <a:lvl1pPr marL="514350" indent="-514350">
              <a:buFont typeface="Arial" panose="020B0604020202020204" pitchFamily="34" charset="0"/>
              <a:buChar char="•"/>
              <a:defRPr sz="2000">
                <a:solidFill>
                  <a:schemeClr val="bg1"/>
                </a:solidFill>
              </a:defRPr>
            </a:lvl1pPr>
          </a:lstStyle>
          <a:p>
            <a:pPr lvl="0"/>
            <a:r>
              <a:rPr lang="en-US">
                <a:effectLst/>
              </a:rPr>
              <a:t>This slide can be used as a main content slide and works best with short bulleted text</a:t>
            </a:r>
          </a:p>
        </p:txBody>
      </p:sp>
      <p:sp>
        <p:nvSpPr>
          <p:cNvPr id="6" name="Slide Number Placeholder 5">
            <a:extLst>
              <a:ext uri="{FF2B5EF4-FFF2-40B4-BE49-F238E27FC236}">
                <a16:creationId xmlns:a16="http://schemas.microsoft.com/office/drawing/2014/main" id="{797134BE-1CBD-6A78-02D8-A8C635F7BC5E}"/>
              </a:ext>
            </a:extLst>
          </p:cNvPr>
          <p:cNvSpPr>
            <a:spLocks noGrp="1"/>
          </p:cNvSpPr>
          <p:nvPr>
            <p:ph type="sldNum" sz="quarter" idx="12"/>
          </p:nvPr>
        </p:nvSpPr>
        <p:spPr/>
        <p:txBody>
          <a:bodyPr/>
          <a:lstStyle>
            <a:lvl1pPr>
              <a:defRPr>
                <a:solidFill>
                  <a:schemeClr val="bg1"/>
                </a:solidFill>
              </a:defRPr>
            </a:lvl1pPr>
          </a:lstStyle>
          <a:p>
            <a:fld id="{6254E36F-2850-8C42-9E8A-D4595CB6E263}" type="slidenum">
              <a:rPr lang="en-US" smtClean="0"/>
              <a:pPr/>
              <a:t>‹#›</a:t>
            </a:fld>
            <a:endParaRPr lang="en-US"/>
          </a:p>
        </p:txBody>
      </p:sp>
      <p:sp>
        <p:nvSpPr>
          <p:cNvPr id="7" name="Rectangle 6">
            <a:extLst>
              <a:ext uri="{FF2B5EF4-FFF2-40B4-BE49-F238E27FC236}">
                <a16:creationId xmlns:a16="http://schemas.microsoft.com/office/drawing/2014/main" id="{EA1A7A36-7190-5D5F-9589-2628725C9034}"/>
              </a:ext>
            </a:extLst>
          </p:cNvPr>
          <p:cNvSpPr/>
          <p:nvPr userDrawn="1"/>
        </p:nvSpPr>
        <p:spPr>
          <a:xfrm>
            <a:off x="9124335" y="0"/>
            <a:ext cx="3067665"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84830E74-F22C-1506-66E1-4CD537B00612}"/>
              </a:ext>
            </a:extLst>
          </p:cNvPr>
          <p:cNvSpPr>
            <a:spLocks noGrp="1"/>
          </p:cNvSpPr>
          <p:nvPr>
            <p:ph type="title" hasCustomPrompt="1"/>
          </p:nvPr>
        </p:nvSpPr>
        <p:spPr>
          <a:xfrm>
            <a:off x="838200" y="859536"/>
            <a:ext cx="6851904" cy="859536"/>
          </a:xfrm>
        </p:spPr>
        <p:txBody>
          <a:bodyPr anchor="t"/>
          <a:lstStyle>
            <a:lvl1pPr>
              <a:defRPr b="0" i="0">
                <a:solidFill>
                  <a:schemeClr val="bg1"/>
                </a:solidFill>
                <a:latin typeface="Georgia" panose="02040502050405020303" pitchFamily="18" charset="0"/>
              </a:defRPr>
            </a:lvl1pPr>
          </a:lstStyle>
          <a:p>
            <a:r>
              <a:rPr lang="en-US"/>
              <a:t>Content Dark Mode</a:t>
            </a:r>
          </a:p>
        </p:txBody>
      </p:sp>
      <p:sp>
        <p:nvSpPr>
          <p:cNvPr id="9" name="Content Placeholder 2">
            <a:extLst>
              <a:ext uri="{FF2B5EF4-FFF2-40B4-BE49-F238E27FC236}">
                <a16:creationId xmlns:a16="http://schemas.microsoft.com/office/drawing/2014/main" id="{86F33AD1-CAF4-9E27-1A16-6944A4333896}"/>
              </a:ext>
            </a:extLst>
          </p:cNvPr>
          <p:cNvSpPr>
            <a:spLocks noGrp="1"/>
          </p:cNvSpPr>
          <p:nvPr>
            <p:ph idx="15"/>
          </p:nvPr>
        </p:nvSpPr>
        <p:spPr>
          <a:xfrm>
            <a:off x="9124335" y="0"/>
            <a:ext cx="3067665" cy="6858000"/>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5" name="TextBox 4">
            <a:extLst>
              <a:ext uri="{FF2B5EF4-FFF2-40B4-BE49-F238E27FC236}">
                <a16:creationId xmlns:a16="http://schemas.microsoft.com/office/drawing/2014/main" id="{CEAD0BC8-45D0-4E3E-3B70-549C5656CA62}"/>
              </a:ext>
            </a:extLst>
          </p:cNvPr>
          <p:cNvSpPr txBox="1"/>
          <p:nvPr userDrawn="1"/>
        </p:nvSpPr>
        <p:spPr>
          <a:xfrm>
            <a:off x="574505" y="6231593"/>
            <a:ext cx="258404" cy="461665"/>
          </a:xfrm>
          <a:prstGeom prst="rect">
            <a:avLst/>
          </a:prstGeom>
          <a:noFill/>
        </p:spPr>
        <p:txBody>
          <a:bodyPr wrap="none" rtlCol="0">
            <a:spAutoFit/>
          </a:bodyPr>
          <a:lstStyle/>
          <a:p>
            <a:r>
              <a:rPr lang="en-US" sz="2400">
                <a:solidFill>
                  <a:srgbClr val="FFFFFF"/>
                </a:solidFill>
                <a:latin typeface="Source Sans Pro" panose="020B0503030403020204" pitchFamily="34" charset="77"/>
              </a:rPr>
              <a:t>|</a:t>
            </a:r>
          </a:p>
        </p:txBody>
      </p:sp>
    </p:spTree>
    <p:extLst>
      <p:ext uri="{BB962C8B-B14F-4D97-AF65-F5344CB8AC3E}">
        <p14:creationId xmlns:p14="http://schemas.microsoft.com/office/powerpoint/2010/main" val="42620464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Dark Mode - Photo Grid">
    <p:bg>
      <p:bgPr>
        <a:solidFill>
          <a:schemeClr val="tx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F0412F-05A4-0FA8-9568-0BF44E00A54E}"/>
              </a:ext>
            </a:extLst>
          </p:cNvPr>
          <p:cNvSpPr>
            <a:spLocks noGrp="1"/>
          </p:cNvSpPr>
          <p:nvPr>
            <p:ph idx="1" hasCustomPrompt="1"/>
          </p:nvPr>
        </p:nvSpPr>
        <p:spPr>
          <a:xfrm>
            <a:off x="838200" y="2405849"/>
            <a:ext cx="5632048" cy="3771114"/>
          </a:xfrm>
        </p:spPr>
        <p:txBody>
          <a:bodyPr>
            <a:normAutofit/>
          </a:bodyPr>
          <a:lstStyle>
            <a:lvl1pPr marL="514350" indent="-514350">
              <a:buFont typeface="Arial" panose="020B0604020202020204" pitchFamily="34" charset="0"/>
              <a:buChar char="•"/>
              <a:defRPr sz="2000">
                <a:solidFill>
                  <a:schemeClr val="bg1"/>
                </a:solidFill>
              </a:defRPr>
            </a:lvl1pPr>
          </a:lstStyle>
          <a:p>
            <a:pPr lvl="0"/>
            <a:r>
              <a:rPr lang="en-US">
                <a:effectLst/>
              </a:rPr>
              <a:t>This slide can be used as a main content slide and works best with short bulleted text</a:t>
            </a:r>
          </a:p>
        </p:txBody>
      </p:sp>
      <p:sp>
        <p:nvSpPr>
          <p:cNvPr id="6" name="Slide Number Placeholder 5">
            <a:extLst>
              <a:ext uri="{FF2B5EF4-FFF2-40B4-BE49-F238E27FC236}">
                <a16:creationId xmlns:a16="http://schemas.microsoft.com/office/drawing/2014/main" id="{797134BE-1CBD-6A78-02D8-A8C635F7BC5E}"/>
              </a:ext>
            </a:extLst>
          </p:cNvPr>
          <p:cNvSpPr>
            <a:spLocks noGrp="1"/>
          </p:cNvSpPr>
          <p:nvPr>
            <p:ph type="sldNum" sz="quarter" idx="12"/>
          </p:nvPr>
        </p:nvSpPr>
        <p:spPr/>
        <p:txBody>
          <a:bodyPr/>
          <a:lstStyle>
            <a:lvl1pPr>
              <a:defRPr>
                <a:solidFill>
                  <a:schemeClr val="bg1"/>
                </a:solidFill>
              </a:defRPr>
            </a:lvl1pPr>
          </a:lstStyle>
          <a:p>
            <a:fld id="{6254E36F-2850-8C42-9E8A-D4595CB6E263}" type="slidenum">
              <a:rPr lang="en-US" smtClean="0"/>
              <a:pPr/>
              <a:t>‹#›</a:t>
            </a:fld>
            <a:endParaRPr lang="en-US"/>
          </a:p>
        </p:txBody>
      </p:sp>
      <p:sp>
        <p:nvSpPr>
          <p:cNvPr id="7" name="Rectangle 6">
            <a:extLst>
              <a:ext uri="{FF2B5EF4-FFF2-40B4-BE49-F238E27FC236}">
                <a16:creationId xmlns:a16="http://schemas.microsoft.com/office/drawing/2014/main" id="{EA1A7A36-7190-5D5F-9589-2628725C9034}"/>
              </a:ext>
            </a:extLst>
          </p:cNvPr>
          <p:cNvSpPr/>
          <p:nvPr userDrawn="1"/>
        </p:nvSpPr>
        <p:spPr>
          <a:xfrm>
            <a:off x="8613059" y="78447"/>
            <a:ext cx="3578942" cy="337820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84830E74-F22C-1506-66E1-4CD537B00612}"/>
              </a:ext>
            </a:extLst>
          </p:cNvPr>
          <p:cNvSpPr>
            <a:spLocks noGrp="1"/>
          </p:cNvSpPr>
          <p:nvPr>
            <p:ph type="title" hasCustomPrompt="1"/>
          </p:nvPr>
        </p:nvSpPr>
        <p:spPr>
          <a:xfrm>
            <a:off x="838200" y="859536"/>
            <a:ext cx="5632048" cy="859536"/>
          </a:xfrm>
        </p:spPr>
        <p:txBody>
          <a:bodyPr anchor="t"/>
          <a:lstStyle>
            <a:lvl1pPr>
              <a:defRPr b="0" i="0">
                <a:solidFill>
                  <a:schemeClr val="bg1"/>
                </a:solidFill>
                <a:latin typeface="Georgia" panose="02040502050405020303" pitchFamily="18" charset="0"/>
              </a:defRPr>
            </a:lvl1pPr>
          </a:lstStyle>
          <a:p>
            <a:r>
              <a:rPr lang="en-US"/>
              <a:t>Content Dark Mode</a:t>
            </a:r>
          </a:p>
        </p:txBody>
      </p:sp>
      <p:sp>
        <p:nvSpPr>
          <p:cNvPr id="9" name="Rectangle 8">
            <a:extLst>
              <a:ext uri="{FF2B5EF4-FFF2-40B4-BE49-F238E27FC236}">
                <a16:creationId xmlns:a16="http://schemas.microsoft.com/office/drawing/2014/main" id="{B0BA1684-7FBA-9EBD-23A1-92C1F2DB0D50}"/>
              </a:ext>
            </a:extLst>
          </p:cNvPr>
          <p:cNvSpPr/>
          <p:nvPr userDrawn="1"/>
        </p:nvSpPr>
        <p:spPr>
          <a:xfrm>
            <a:off x="9919504" y="3546351"/>
            <a:ext cx="2272496" cy="3242199"/>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FDDA113-5292-C00B-A5AE-2631C9F4CA43}"/>
              </a:ext>
            </a:extLst>
          </p:cNvPr>
          <p:cNvSpPr/>
          <p:nvPr userDrawn="1"/>
        </p:nvSpPr>
        <p:spPr>
          <a:xfrm>
            <a:off x="6933237" y="3546352"/>
            <a:ext cx="2893671" cy="324219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63C02D96-A944-2389-E6CC-4D8BFE0AABC0}"/>
              </a:ext>
            </a:extLst>
          </p:cNvPr>
          <p:cNvSpPr>
            <a:spLocks noGrp="1"/>
          </p:cNvSpPr>
          <p:nvPr>
            <p:ph idx="15"/>
          </p:nvPr>
        </p:nvSpPr>
        <p:spPr>
          <a:xfrm>
            <a:off x="8613059" y="78447"/>
            <a:ext cx="3578942" cy="3378201"/>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12" name="Content Placeholder 2">
            <a:extLst>
              <a:ext uri="{FF2B5EF4-FFF2-40B4-BE49-F238E27FC236}">
                <a16:creationId xmlns:a16="http://schemas.microsoft.com/office/drawing/2014/main" id="{894FB8AB-1EE0-04CF-A040-38897E15D457}"/>
              </a:ext>
            </a:extLst>
          </p:cNvPr>
          <p:cNvSpPr>
            <a:spLocks noGrp="1"/>
          </p:cNvSpPr>
          <p:nvPr>
            <p:ph idx="16"/>
          </p:nvPr>
        </p:nvSpPr>
        <p:spPr>
          <a:xfrm>
            <a:off x="6933237" y="3546351"/>
            <a:ext cx="2893671" cy="3242198"/>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13" name="Content Placeholder 2">
            <a:extLst>
              <a:ext uri="{FF2B5EF4-FFF2-40B4-BE49-F238E27FC236}">
                <a16:creationId xmlns:a16="http://schemas.microsoft.com/office/drawing/2014/main" id="{CD27A990-7D5B-938A-D8C8-E0FFF942F6B0}"/>
              </a:ext>
            </a:extLst>
          </p:cNvPr>
          <p:cNvSpPr>
            <a:spLocks noGrp="1"/>
          </p:cNvSpPr>
          <p:nvPr>
            <p:ph idx="17"/>
          </p:nvPr>
        </p:nvSpPr>
        <p:spPr>
          <a:xfrm>
            <a:off x="9919504" y="3546351"/>
            <a:ext cx="2272496" cy="3242198"/>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pic>
        <p:nvPicPr>
          <p:cNvPr id="5" name="Graphic 4">
            <a:extLst>
              <a:ext uri="{FF2B5EF4-FFF2-40B4-BE49-F238E27FC236}">
                <a16:creationId xmlns:a16="http://schemas.microsoft.com/office/drawing/2014/main" id="{FCB0C332-846A-38D8-49A6-4DE2F13621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3983" y="6347628"/>
            <a:ext cx="225231" cy="237744"/>
          </a:xfrm>
          <a:prstGeom prst="rect">
            <a:avLst/>
          </a:prstGeom>
        </p:spPr>
      </p:pic>
      <p:sp>
        <p:nvSpPr>
          <p:cNvPr id="14" name="TextBox 13">
            <a:extLst>
              <a:ext uri="{FF2B5EF4-FFF2-40B4-BE49-F238E27FC236}">
                <a16:creationId xmlns:a16="http://schemas.microsoft.com/office/drawing/2014/main" id="{C9181D54-1B95-5734-A5E6-7B6C73F669D8}"/>
              </a:ext>
            </a:extLst>
          </p:cNvPr>
          <p:cNvSpPr txBox="1"/>
          <p:nvPr userDrawn="1"/>
        </p:nvSpPr>
        <p:spPr>
          <a:xfrm>
            <a:off x="574505" y="6231593"/>
            <a:ext cx="258404" cy="461665"/>
          </a:xfrm>
          <a:prstGeom prst="rect">
            <a:avLst/>
          </a:prstGeom>
          <a:noFill/>
        </p:spPr>
        <p:txBody>
          <a:bodyPr wrap="none" rtlCol="0">
            <a:spAutoFit/>
          </a:bodyPr>
          <a:lstStyle/>
          <a:p>
            <a:r>
              <a:rPr lang="en-US" sz="2400">
                <a:solidFill>
                  <a:srgbClr val="FFFFFF"/>
                </a:solidFill>
                <a:latin typeface="Source Sans Pro" panose="020B0503030403020204" pitchFamily="34" charset="77"/>
              </a:rPr>
              <a:t>|</a:t>
            </a:r>
          </a:p>
        </p:txBody>
      </p:sp>
    </p:spTree>
    <p:extLst>
      <p:ext uri="{BB962C8B-B14F-4D97-AF65-F5344CB8AC3E}">
        <p14:creationId xmlns:p14="http://schemas.microsoft.com/office/powerpoint/2010/main" val="9570305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F0412F-05A4-0FA8-9568-0BF44E00A54E}"/>
              </a:ext>
            </a:extLst>
          </p:cNvPr>
          <p:cNvSpPr>
            <a:spLocks noGrp="1"/>
          </p:cNvSpPr>
          <p:nvPr>
            <p:ph idx="1" hasCustomPrompt="1"/>
          </p:nvPr>
        </p:nvSpPr>
        <p:spPr>
          <a:xfrm>
            <a:off x="838200" y="2405849"/>
            <a:ext cx="6851904" cy="3771114"/>
          </a:xfrm>
        </p:spPr>
        <p:txBody>
          <a:bodyPr>
            <a:normAutofit/>
          </a:bodyPr>
          <a:lstStyle>
            <a:lvl1pPr marL="514350" indent="-514350">
              <a:buFont typeface="Arial" panose="020B0604020202020204" pitchFamily="34" charset="0"/>
              <a:buChar char="•"/>
              <a:defRPr sz="2000">
                <a:solidFill>
                  <a:schemeClr val="tx2"/>
                </a:solidFill>
              </a:defRPr>
            </a:lvl1pPr>
          </a:lstStyle>
          <a:p>
            <a:pPr lvl="0"/>
            <a:r>
              <a:rPr lang="en-US">
                <a:effectLst/>
              </a:rPr>
              <a:t>This slide can be used as a main content slide and works best with short bulleted text</a:t>
            </a:r>
          </a:p>
        </p:txBody>
      </p:sp>
      <p:sp>
        <p:nvSpPr>
          <p:cNvPr id="6" name="Slide Number Placeholder 5">
            <a:extLst>
              <a:ext uri="{FF2B5EF4-FFF2-40B4-BE49-F238E27FC236}">
                <a16:creationId xmlns:a16="http://schemas.microsoft.com/office/drawing/2014/main" id="{797134BE-1CBD-6A78-02D8-A8C635F7BC5E}"/>
              </a:ext>
            </a:extLst>
          </p:cNvPr>
          <p:cNvSpPr>
            <a:spLocks noGrp="1"/>
          </p:cNvSpPr>
          <p:nvPr>
            <p:ph type="sldNum" sz="quarter" idx="12"/>
          </p:nvPr>
        </p:nvSpPr>
        <p:spPr/>
        <p:txBody>
          <a:bodyPr/>
          <a:lstStyle/>
          <a:p>
            <a:fld id="{6254E36F-2850-8C42-9E8A-D4595CB6E263}" type="slidenum">
              <a:rPr lang="en-US" smtClean="0"/>
              <a:t>‹#›</a:t>
            </a:fld>
            <a:endParaRPr lang="en-US"/>
          </a:p>
        </p:txBody>
      </p:sp>
      <p:sp>
        <p:nvSpPr>
          <p:cNvPr id="7" name="Rectangle 6">
            <a:extLst>
              <a:ext uri="{FF2B5EF4-FFF2-40B4-BE49-F238E27FC236}">
                <a16:creationId xmlns:a16="http://schemas.microsoft.com/office/drawing/2014/main" id="{EA1A7A36-7190-5D5F-9589-2628725C9034}"/>
              </a:ext>
            </a:extLst>
          </p:cNvPr>
          <p:cNvSpPr/>
          <p:nvPr userDrawn="1"/>
        </p:nvSpPr>
        <p:spPr>
          <a:xfrm>
            <a:off x="9124335" y="0"/>
            <a:ext cx="3067665"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84830E74-F22C-1506-66E1-4CD537B00612}"/>
              </a:ext>
            </a:extLst>
          </p:cNvPr>
          <p:cNvSpPr>
            <a:spLocks noGrp="1"/>
          </p:cNvSpPr>
          <p:nvPr>
            <p:ph type="title" hasCustomPrompt="1"/>
          </p:nvPr>
        </p:nvSpPr>
        <p:spPr>
          <a:xfrm>
            <a:off x="838200" y="859536"/>
            <a:ext cx="6851904" cy="859536"/>
          </a:xfrm>
        </p:spPr>
        <p:txBody>
          <a:bodyPr anchor="t"/>
          <a:lstStyle>
            <a:lvl1pPr>
              <a:defRPr b="0" i="0">
                <a:latin typeface="Georgia" panose="02040502050405020303" pitchFamily="18" charset="0"/>
              </a:defRPr>
            </a:lvl1pPr>
          </a:lstStyle>
          <a:p>
            <a:r>
              <a:rPr lang="en-US"/>
              <a:t>Content</a:t>
            </a:r>
          </a:p>
        </p:txBody>
      </p:sp>
      <p:sp>
        <p:nvSpPr>
          <p:cNvPr id="10" name="Content Placeholder 2">
            <a:extLst>
              <a:ext uri="{FF2B5EF4-FFF2-40B4-BE49-F238E27FC236}">
                <a16:creationId xmlns:a16="http://schemas.microsoft.com/office/drawing/2014/main" id="{3ACC19B1-1BB7-E25A-8606-1E886AF74C39}"/>
              </a:ext>
            </a:extLst>
          </p:cNvPr>
          <p:cNvSpPr>
            <a:spLocks noGrp="1"/>
          </p:cNvSpPr>
          <p:nvPr>
            <p:ph idx="15"/>
          </p:nvPr>
        </p:nvSpPr>
        <p:spPr>
          <a:xfrm>
            <a:off x="9124335" y="0"/>
            <a:ext cx="3067665" cy="6857999"/>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12" name="TextBox 11">
            <a:extLst>
              <a:ext uri="{FF2B5EF4-FFF2-40B4-BE49-F238E27FC236}">
                <a16:creationId xmlns:a16="http://schemas.microsoft.com/office/drawing/2014/main" id="{4D9C4CCA-159F-4B36-0F9E-A030F9403072}"/>
              </a:ext>
            </a:extLst>
          </p:cNvPr>
          <p:cNvSpPr txBox="1"/>
          <p:nvPr userDrawn="1"/>
        </p:nvSpPr>
        <p:spPr>
          <a:xfrm>
            <a:off x="7382868" y="6331134"/>
            <a:ext cx="135306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t>www.kmco.com</a:t>
            </a:r>
          </a:p>
        </p:txBody>
      </p:sp>
      <p:pic>
        <p:nvPicPr>
          <p:cNvPr id="2" name="Graphic 1">
            <a:extLst>
              <a:ext uri="{FF2B5EF4-FFF2-40B4-BE49-F238E27FC236}">
                <a16:creationId xmlns:a16="http://schemas.microsoft.com/office/drawing/2014/main" id="{2DC94C66-0955-FEEA-A7E1-116BFBE68F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7511" y="6351352"/>
            <a:ext cx="221703" cy="234020"/>
          </a:xfrm>
          <a:prstGeom prst="rect">
            <a:avLst/>
          </a:prstGeom>
        </p:spPr>
      </p:pic>
      <p:sp>
        <p:nvSpPr>
          <p:cNvPr id="5" name="TextBox 4">
            <a:extLst>
              <a:ext uri="{FF2B5EF4-FFF2-40B4-BE49-F238E27FC236}">
                <a16:creationId xmlns:a16="http://schemas.microsoft.com/office/drawing/2014/main" id="{B71ADAE6-3BE8-C328-D88A-AADE32DA46CD}"/>
              </a:ext>
            </a:extLst>
          </p:cNvPr>
          <p:cNvSpPr txBox="1"/>
          <p:nvPr userDrawn="1"/>
        </p:nvSpPr>
        <p:spPr>
          <a:xfrm>
            <a:off x="574505" y="6231593"/>
            <a:ext cx="258404" cy="461665"/>
          </a:xfrm>
          <a:prstGeom prst="rect">
            <a:avLst/>
          </a:prstGeom>
          <a:noFill/>
        </p:spPr>
        <p:txBody>
          <a:bodyPr wrap="none" rtlCol="0">
            <a:spAutoFit/>
          </a:bodyPr>
          <a:lstStyle/>
          <a:p>
            <a:r>
              <a:rPr lang="en-US" sz="2400">
                <a:solidFill>
                  <a:schemeClr val="accent5"/>
                </a:solidFill>
                <a:latin typeface="Source Sans Pro" panose="020B0503030403020204" pitchFamily="34" charset="77"/>
              </a:rPr>
              <a:t>|</a:t>
            </a:r>
          </a:p>
        </p:txBody>
      </p:sp>
    </p:spTree>
    <p:extLst>
      <p:ext uri="{BB962C8B-B14F-4D97-AF65-F5344CB8AC3E}">
        <p14:creationId xmlns:p14="http://schemas.microsoft.com/office/powerpoint/2010/main" val="5310456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 the Presenter">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F0412F-05A4-0FA8-9568-0BF44E00A54E}"/>
              </a:ext>
            </a:extLst>
          </p:cNvPr>
          <p:cNvSpPr>
            <a:spLocks noGrp="1"/>
          </p:cNvSpPr>
          <p:nvPr>
            <p:ph idx="1" hasCustomPrompt="1"/>
          </p:nvPr>
        </p:nvSpPr>
        <p:spPr>
          <a:xfrm>
            <a:off x="832909" y="4211505"/>
            <a:ext cx="5914980" cy="1248438"/>
          </a:xfrm>
        </p:spPr>
        <p:txBody>
          <a:bodyPr>
            <a:normAutofit/>
          </a:bodyPr>
          <a:lstStyle>
            <a:lvl1pPr marL="0" indent="0">
              <a:buFont typeface="Arial" panose="020B0604020202020204" pitchFamily="34" charset="0"/>
              <a:buNone/>
              <a:defRPr sz="1600">
                <a:solidFill>
                  <a:schemeClr val="tx2"/>
                </a:solidFill>
              </a:defRPr>
            </a:lvl1pPr>
          </a:lstStyle>
          <a:p>
            <a:pPr lvl="0"/>
            <a:r>
              <a:rPr lang="en-US">
                <a:effectLst/>
              </a:rPr>
              <a:t>This slide can be used to showcase points of contact and background information of the presenter</a:t>
            </a:r>
          </a:p>
        </p:txBody>
      </p:sp>
      <p:sp>
        <p:nvSpPr>
          <p:cNvPr id="6" name="Slide Number Placeholder 5">
            <a:extLst>
              <a:ext uri="{FF2B5EF4-FFF2-40B4-BE49-F238E27FC236}">
                <a16:creationId xmlns:a16="http://schemas.microsoft.com/office/drawing/2014/main" id="{797134BE-1CBD-6A78-02D8-A8C635F7BC5E}"/>
              </a:ext>
            </a:extLst>
          </p:cNvPr>
          <p:cNvSpPr>
            <a:spLocks noGrp="1"/>
          </p:cNvSpPr>
          <p:nvPr>
            <p:ph type="sldNum" sz="quarter" idx="12"/>
          </p:nvPr>
        </p:nvSpPr>
        <p:spPr/>
        <p:txBody>
          <a:bodyPr/>
          <a:lstStyle/>
          <a:p>
            <a:fld id="{6254E36F-2850-8C42-9E8A-D4595CB6E263}" type="slidenum">
              <a:rPr lang="en-US" smtClean="0"/>
              <a:t>‹#›</a:t>
            </a:fld>
            <a:endParaRPr lang="en-US"/>
          </a:p>
        </p:txBody>
      </p:sp>
      <p:sp>
        <p:nvSpPr>
          <p:cNvPr id="4" name="Title 1">
            <a:extLst>
              <a:ext uri="{FF2B5EF4-FFF2-40B4-BE49-F238E27FC236}">
                <a16:creationId xmlns:a16="http://schemas.microsoft.com/office/drawing/2014/main" id="{84830E74-F22C-1506-66E1-4CD537B00612}"/>
              </a:ext>
            </a:extLst>
          </p:cNvPr>
          <p:cNvSpPr>
            <a:spLocks noGrp="1"/>
          </p:cNvSpPr>
          <p:nvPr>
            <p:ph type="title" hasCustomPrompt="1"/>
          </p:nvPr>
        </p:nvSpPr>
        <p:spPr>
          <a:xfrm>
            <a:off x="838199" y="859536"/>
            <a:ext cx="7824537" cy="859536"/>
          </a:xfrm>
        </p:spPr>
        <p:txBody>
          <a:bodyPr anchor="t"/>
          <a:lstStyle>
            <a:lvl1pPr>
              <a:defRPr b="0" i="0">
                <a:latin typeface="Georgia" panose="02040502050405020303" pitchFamily="18" charset="0"/>
              </a:defRPr>
            </a:lvl1pPr>
          </a:lstStyle>
          <a:p>
            <a:r>
              <a:rPr lang="en-US"/>
              <a:t>Contact the Presenter</a:t>
            </a:r>
          </a:p>
        </p:txBody>
      </p:sp>
      <p:sp>
        <p:nvSpPr>
          <p:cNvPr id="2" name="Rectangle 1">
            <a:extLst>
              <a:ext uri="{FF2B5EF4-FFF2-40B4-BE49-F238E27FC236}">
                <a16:creationId xmlns:a16="http://schemas.microsoft.com/office/drawing/2014/main" id="{A8401DAD-6F91-173A-1F8F-B9A387A9BAD3}"/>
              </a:ext>
            </a:extLst>
          </p:cNvPr>
          <p:cNvSpPr/>
          <p:nvPr userDrawn="1"/>
        </p:nvSpPr>
        <p:spPr>
          <a:xfrm>
            <a:off x="930918" y="2338254"/>
            <a:ext cx="1591319" cy="158968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a:p>
        </p:txBody>
      </p:sp>
      <p:grpSp>
        <p:nvGrpSpPr>
          <p:cNvPr id="17" name="Group 16">
            <a:extLst>
              <a:ext uri="{FF2B5EF4-FFF2-40B4-BE49-F238E27FC236}">
                <a16:creationId xmlns:a16="http://schemas.microsoft.com/office/drawing/2014/main" id="{603677DA-E57C-91B2-7F3B-E769EFA836CC}"/>
              </a:ext>
            </a:extLst>
          </p:cNvPr>
          <p:cNvGrpSpPr/>
          <p:nvPr userDrawn="1"/>
        </p:nvGrpSpPr>
        <p:grpSpPr>
          <a:xfrm>
            <a:off x="7589021" y="2338255"/>
            <a:ext cx="4023858" cy="3344684"/>
            <a:chOff x="7589021" y="2653780"/>
            <a:chExt cx="4023858" cy="3437156"/>
          </a:xfrm>
        </p:grpSpPr>
        <p:sp>
          <p:nvSpPr>
            <p:cNvPr id="7" name="Rectangle 6">
              <a:extLst>
                <a:ext uri="{FF2B5EF4-FFF2-40B4-BE49-F238E27FC236}">
                  <a16:creationId xmlns:a16="http://schemas.microsoft.com/office/drawing/2014/main" id="{EA1A7A36-7190-5D5F-9589-2628725C9034}"/>
                </a:ext>
              </a:extLst>
            </p:cNvPr>
            <p:cNvSpPr/>
            <p:nvPr userDrawn="1"/>
          </p:nvSpPr>
          <p:spPr>
            <a:xfrm>
              <a:off x="7589021" y="2653780"/>
              <a:ext cx="4023857" cy="3437156"/>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E55C41A-2544-116A-2D63-54800DE326B0}"/>
                </a:ext>
              </a:extLst>
            </p:cNvPr>
            <p:cNvSpPr/>
            <p:nvPr userDrawn="1"/>
          </p:nvSpPr>
          <p:spPr>
            <a:xfrm>
              <a:off x="7589022" y="5998464"/>
              <a:ext cx="4023857" cy="9247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22E5A1F9-A3DB-4AB5-7E04-0AFF2DD59786}"/>
              </a:ext>
            </a:extLst>
          </p:cNvPr>
          <p:cNvSpPr/>
          <p:nvPr userDrawn="1"/>
        </p:nvSpPr>
        <p:spPr>
          <a:xfrm>
            <a:off x="930917" y="3845641"/>
            <a:ext cx="1591319" cy="8230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6" name="Content Placeholder 2">
            <a:extLst>
              <a:ext uri="{FF2B5EF4-FFF2-40B4-BE49-F238E27FC236}">
                <a16:creationId xmlns:a16="http://schemas.microsoft.com/office/drawing/2014/main" id="{9E630CD7-58B1-7F90-25A0-BD15AE699ADD}"/>
              </a:ext>
            </a:extLst>
          </p:cNvPr>
          <p:cNvSpPr>
            <a:spLocks noGrp="1"/>
          </p:cNvSpPr>
          <p:nvPr>
            <p:ph idx="13" hasCustomPrompt="1"/>
          </p:nvPr>
        </p:nvSpPr>
        <p:spPr>
          <a:xfrm>
            <a:off x="7940816" y="2889230"/>
            <a:ext cx="3320266" cy="2101398"/>
          </a:xfrm>
        </p:spPr>
        <p:txBody>
          <a:bodyPr>
            <a:normAutofit/>
          </a:bodyPr>
          <a:lstStyle>
            <a:lvl1pPr marL="0" indent="0">
              <a:lnSpc>
                <a:spcPct val="150000"/>
              </a:lnSpc>
              <a:buFont typeface="Arial" panose="020B0604020202020204" pitchFamily="34" charset="0"/>
              <a:buNone/>
              <a:defRPr sz="1800" b="0">
                <a:solidFill>
                  <a:schemeClr val="tx1"/>
                </a:solidFill>
              </a:defRPr>
            </a:lvl1pPr>
          </a:lstStyle>
          <a:p>
            <a:pPr lvl="0"/>
            <a:r>
              <a:rPr lang="en-US">
                <a:effectLst/>
              </a:rPr>
              <a:t>This slide can be used to showcase points of contact and background information of the presenter</a:t>
            </a:r>
          </a:p>
        </p:txBody>
      </p:sp>
      <p:sp>
        <p:nvSpPr>
          <p:cNvPr id="20" name="Text Placeholder 19">
            <a:extLst>
              <a:ext uri="{FF2B5EF4-FFF2-40B4-BE49-F238E27FC236}">
                <a16:creationId xmlns:a16="http://schemas.microsoft.com/office/drawing/2014/main" id="{0301D341-0D0A-C6EE-2D25-8466F9C670D5}"/>
              </a:ext>
            </a:extLst>
          </p:cNvPr>
          <p:cNvSpPr>
            <a:spLocks noGrp="1"/>
          </p:cNvSpPr>
          <p:nvPr>
            <p:ph type="body" sz="quarter" idx="15" hasCustomPrompt="1"/>
          </p:nvPr>
        </p:nvSpPr>
        <p:spPr>
          <a:xfrm>
            <a:off x="2644774" y="2353925"/>
            <a:ext cx="4652776" cy="446849"/>
          </a:xfrm>
          <a:noFill/>
        </p:spPr>
        <p:txBody>
          <a:bodyPr vert="horz" lIns="91440" tIns="45720" rIns="91440" bIns="45720" rtlCol="0">
            <a:normAutofit/>
          </a:bodyPr>
          <a:lstStyle>
            <a:lvl1pPr marL="0" indent="0">
              <a:buNone/>
              <a:defRPr lang="en-US" spc="0" dirty="0">
                <a:solidFill>
                  <a:schemeClr val="tx2"/>
                </a:solidFill>
                <a:effectLst/>
              </a:defRPr>
            </a:lvl1pPr>
          </a:lstStyle>
          <a:p>
            <a:pPr marL="0" lvl="0" indent="0">
              <a:buNone/>
            </a:pPr>
            <a:r>
              <a:rPr lang="en-US"/>
              <a:t>First Name, Last Name</a:t>
            </a:r>
          </a:p>
        </p:txBody>
      </p:sp>
      <p:sp>
        <p:nvSpPr>
          <p:cNvPr id="22" name="Text Placeholder 19">
            <a:extLst>
              <a:ext uri="{FF2B5EF4-FFF2-40B4-BE49-F238E27FC236}">
                <a16:creationId xmlns:a16="http://schemas.microsoft.com/office/drawing/2014/main" id="{B0234AC7-5140-37DB-46BF-D318F2A82B5D}"/>
              </a:ext>
            </a:extLst>
          </p:cNvPr>
          <p:cNvSpPr>
            <a:spLocks noGrp="1"/>
          </p:cNvSpPr>
          <p:nvPr>
            <p:ph type="body" sz="quarter" idx="16" hasCustomPrompt="1"/>
          </p:nvPr>
        </p:nvSpPr>
        <p:spPr>
          <a:xfrm>
            <a:off x="2644774" y="2800774"/>
            <a:ext cx="4652775" cy="460275"/>
          </a:xfrm>
          <a:noFill/>
        </p:spPr>
        <p:txBody>
          <a:bodyPr vert="horz" lIns="91440" tIns="45720" rIns="91440" bIns="45720" rtlCol="0">
            <a:normAutofit/>
          </a:bodyPr>
          <a:lstStyle>
            <a:lvl1pPr marL="0" indent="0">
              <a:buNone/>
              <a:defRPr lang="en-US" sz="1400" spc="300" dirty="0">
                <a:solidFill>
                  <a:schemeClr val="tx2"/>
                </a:solidFill>
              </a:defRPr>
            </a:lvl1pPr>
          </a:lstStyle>
          <a:p>
            <a:pPr marL="0" lvl="0" indent="0">
              <a:buNone/>
            </a:pPr>
            <a:r>
              <a:rPr lang="en-US"/>
              <a:t>POSITON &amp; DEPARTMENT</a:t>
            </a:r>
          </a:p>
        </p:txBody>
      </p:sp>
      <p:sp>
        <p:nvSpPr>
          <p:cNvPr id="23" name="Text Placeholder 19">
            <a:extLst>
              <a:ext uri="{FF2B5EF4-FFF2-40B4-BE49-F238E27FC236}">
                <a16:creationId xmlns:a16="http://schemas.microsoft.com/office/drawing/2014/main" id="{AE503D95-CE1D-193F-3DBE-4DAD34CE5992}"/>
              </a:ext>
            </a:extLst>
          </p:cNvPr>
          <p:cNvSpPr>
            <a:spLocks noGrp="1"/>
          </p:cNvSpPr>
          <p:nvPr>
            <p:ph type="body" sz="quarter" idx="17" hasCustomPrompt="1"/>
          </p:nvPr>
        </p:nvSpPr>
        <p:spPr>
          <a:xfrm>
            <a:off x="2644775" y="3273942"/>
            <a:ext cx="3861320" cy="541337"/>
          </a:xfrm>
          <a:noFill/>
        </p:spPr>
        <p:txBody>
          <a:bodyPr vert="horz" lIns="91440" tIns="45720" rIns="91440" bIns="45720" rtlCol="0">
            <a:normAutofit/>
          </a:bodyPr>
          <a:lstStyle>
            <a:lvl1pPr marL="0" indent="0">
              <a:buNone/>
              <a:defRPr lang="en-US" sz="1400" spc="0" dirty="0">
                <a:solidFill>
                  <a:schemeClr val="tx2"/>
                </a:solidFill>
                <a:effectLst/>
              </a:defRPr>
            </a:lvl1pPr>
          </a:lstStyle>
          <a:p>
            <a:pPr marL="0" marR="0" lvl="0" indent="0" fontAlgn="auto">
              <a:spcAft>
                <a:spcPts val="0"/>
              </a:spcAft>
              <a:buClrTx/>
              <a:buSzTx/>
              <a:buNone/>
              <a:tabLst/>
            </a:pPr>
            <a:r>
              <a:rPr lang="en-US" err="1"/>
              <a:t>email@kmco.com</a:t>
            </a:r>
            <a:endParaRPr lang="en-US"/>
          </a:p>
        </p:txBody>
      </p:sp>
      <p:pic>
        <p:nvPicPr>
          <p:cNvPr id="11" name="Graphic 10">
            <a:extLst>
              <a:ext uri="{FF2B5EF4-FFF2-40B4-BE49-F238E27FC236}">
                <a16:creationId xmlns:a16="http://schemas.microsoft.com/office/drawing/2014/main" id="{C2EA5537-6E43-D02B-4024-B32C1D7CEF7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7511" y="6351352"/>
            <a:ext cx="221703" cy="234020"/>
          </a:xfrm>
          <a:prstGeom prst="rect">
            <a:avLst/>
          </a:prstGeom>
        </p:spPr>
      </p:pic>
      <p:sp>
        <p:nvSpPr>
          <p:cNvPr id="12" name="TextBox 11">
            <a:extLst>
              <a:ext uri="{FF2B5EF4-FFF2-40B4-BE49-F238E27FC236}">
                <a16:creationId xmlns:a16="http://schemas.microsoft.com/office/drawing/2014/main" id="{E388FEE4-5242-E7C6-0059-4DAE777FE1F9}"/>
              </a:ext>
            </a:extLst>
          </p:cNvPr>
          <p:cNvSpPr txBox="1"/>
          <p:nvPr userDrawn="1"/>
        </p:nvSpPr>
        <p:spPr>
          <a:xfrm>
            <a:off x="574505" y="6231593"/>
            <a:ext cx="258404" cy="461665"/>
          </a:xfrm>
          <a:prstGeom prst="rect">
            <a:avLst/>
          </a:prstGeom>
          <a:noFill/>
        </p:spPr>
        <p:txBody>
          <a:bodyPr wrap="none" rtlCol="0">
            <a:spAutoFit/>
          </a:bodyPr>
          <a:lstStyle/>
          <a:p>
            <a:r>
              <a:rPr lang="en-US" sz="2400">
                <a:solidFill>
                  <a:schemeClr val="accent5"/>
                </a:solidFill>
                <a:latin typeface="Source Sans Pro" panose="020B0503030403020204" pitchFamily="34" charset="77"/>
              </a:rPr>
              <a:t>|</a:t>
            </a:r>
          </a:p>
        </p:txBody>
      </p:sp>
    </p:spTree>
    <p:extLst>
      <p:ext uri="{BB962C8B-B14F-4D97-AF65-F5344CB8AC3E}">
        <p14:creationId xmlns:p14="http://schemas.microsoft.com/office/powerpoint/2010/main" val="42258015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clus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58D08-38A6-25E1-6001-5C6F440305FC}"/>
              </a:ext>
            </a:extLst>
          </p:cNvPr>
          <p:cNvSpPr>
            <a:spLocks noGrp="1"/>
          </p:cNvSpPr>
          <p:nvPr>
            <p:ph type="ctrTitle" hasCustomPrompt="1"/>
          </p:nvPr>
        </p:nvSpPr>
        <p:spPr>
          <a:xfrm>
            <a:off x="4267200" y="1412938"/>
            <a:ext cx="7251700" cy="1909762"/>
          </a:xfrm>
        </p:spPr>
        <p:txBody>
          <a:bodyPr anchor="t"/>
          <a:lstStyle>
            <a:lvl1pPr algn="l">
              <a:lnSpc>
                <a:spcPct val="100000"/>
              </a:lnSpc>
              <a:defRPr sz="5500" b="0" i="0">
                <a:solidFill>
                  <a:schemeClr val="tx1"/>
                </a:solidFill>
                <a:latin typeface="Georgia" panose="02040502050405020303" pitchFamily="18" charset="0"/>
              </a:defRPr>
            </a:lvl1pPr>
          </a:lstStyle>
          <a:p>
            <a:r>
              <a:rPr lang="en-US"/>
              <a:t>We Look Forward To Working With You!</a:t>
            </a:r>
          </a:p>
        </p:txBody>
      </p:sp>
      <p:sp>
        <p:nvSpPr>
          <p:cNvPr id="3" name="Subtitle 2">
            <a:extLst>
              <a:ext uri="{FF2B5EF4-FFF2-40B4-BE49-F238E27FC236}">
                <a16:creationId xmlns:a16="http://schemas.microsoft.com/office/drawing/2014/main" id="{FE6413ED-5A42-1623-7D01-F634E45A5B8C}"/>
              </a:ext>
            </a:extLst>
          </p:cNvPr>
          <p:cNvSpPr>
            <a:spLocks noGrp="1"/>
          </p:cNvSpPr>
          <p:nvPr>
            <p:ph type="subTitle" idx="1" hasCustomPrompt="1"/>
          </p:nvPr>
        </p:nvSpPr>
        <p:spPr>
          <a:xfrm>
            <a:off x="4267200" y="4733164"/>
            <a:ext cx="7251700" cy="711898"/>
          </a:xfrm>
        </p:spPr>
        <p:txBody>
          <a:bodyPr>
            <a:normAutofit/>
          </a:bodyPr>
          <a:lstStyle>
            <a:lvl1pPr marL="0" indent="0" algn="l">
              <a:buNone/>
              <a:defRPr sz="18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effectLst/>
              </a:rPr>
              <a:t>If this proposal is acceptable to you, we will provide a formal engagement letter that will set forth the terms of our working relationship.</a:t>
            </a:r>
            <a:endParaRPr lang="en-US"/>
          </a:p>
        </p:txBody>
      </p:sp>
      <p:sp>
        <p:nvSpPr>
          <p:cNvPr id="10" name="Rectangle 9">
            <a:extLst>
              <a:ext uri="{FF2B5EF4-FFF2-40B4-BE49-F238E27FC236}">
                <a16:creationId xmlns:a16="http://schemas.microsoft.com/office/drawing/2014/main" id="{F98EE8F7-537C-0C65-C79D-B841CACF491E}"/>
              </a:ext>
            </a:extLst>
          </p:cNvPr>
          <p:cNvSpPr/>
          <p:nvPr userDrawn="1"/>
        </p:nvSpPr>
        <p:spPr>
          <a:xfrm>
            <a:off x="0" y="0"/>
            <a:ext cx="3489960"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D317E0A-755B-2FAE-E843-9C50A82CB20E}"/>
              </a:ext>
            </a:extLst>
          </p:cNvPr>
          <p:cNvSpPr txBox="1"/>
          <p:nvPr userDrawn="1"/>
        </p:nvSpPr>
        <p:spPr>
          <a:xfrm>
            <a:off x="4267200" y="5740751"/>
            <a:ext cx="1616148" cy="369332"/>
          </a:xfrm>
          <a:prstGeom prst="rect">
            <a:avLst/>
          </a:prstGeom>
          <a:noFill/>
        </p:spPr>
        <p:txBody>
          <a:bodyPr wrap="none" rtlCol="0">
            <a:spAutoFit/>
          </a:bodyPr>
          <a:lstStyle/>
          <a:p>
            <a:r>
              <a:rPr lang="en-US" b="1">
                <a:latin typeface="Source Sans Pro" panose="020B0503030403020204" pitchFamily="34" charset="77"/>
              </a:rPr>
              <a:t>Learn more at</a:t>
            </a:r>
          </a:p>
        </p:txBody>
      </p:sp>
      <p:sp>
        <p:nvSpPr>
          <p:cNvPr id="8" name="TextBox 7">
            <a:extLst>
              <a:ext uri="{FF2B5EF4-FFF2-40B4-BE49-F238E27FC236}">
                <a16:creationId xmlns:a16="http://schemas.microsoft.com/office/drawing/2014/main" id="{07570A0A-4DBB-6D58-2A57-8CD1DAB138D3}"/>
              </a:ext>
            </a:extLst>
          </p:cNvPr>
          <p:cNvSpPr txBox="1"/>
          <p:nvPr userDrawn="1"/>
        </p:nvSpPr>
        <p:spPr>
          <a:xfrm>
            <a:off x="5883348" y="5740751"/>
            <a:ext cx="1853392" cy="369332"/>
          </a:xfrm>
          <a:prstGeom prst="rect">
            <a:avLst/>
          </a:prstGeom>
          <a:noFill/>
        </p:spPr>
        <p:txBody>
          <a:bodyPr wrap="none" rtlCol="0">
            <a:spAutoFit/>
          </a:bodyPr>
          <a:lstStyle/>
          <a:p>
            <a:r>
              <a:rPr lang="en-US" b="1">
                <a:solidFill>
                  <a:schemeClr val="accent1"/>
                </a:solidFill>
                <a:latin typeface="Source Sans Pro" panose="020B0503030403020204" pitchFamily="34" charset="77"/>
              </a:rPr>
              <a:t>www.kmco.com</a:t>
            </a:r>
          </a:p>
        </p:txBody>
      </p:sp>
      <p:sp>
        <p:nvSpPr>
          <p:cNvPr id="4" name="Content Placeholder 2">
            <a:extLst>
              <a:ext uri="{FF2B5EF4-FFF2-40B4-BE49-F238E27FC236}">
                <a16:creationId xmlns:a16="http://schemas.microsoft.com/office/drawing/2014/main" id="{0B66A370-0709-0177-9DBB-673CFB893B84}"/>
              </a:ext>
            </a:extLst>
          </p:cNvPr>
          <p:cNvSpPr>
            <a:spLocks noGrp="1"/>
          </p:cNvSpPr>
          <p:nvPr>
            <p:ph idx="14"/>
          </p:nvPr>
        </p:nvSpPr>
        <p:spPr>
          <a:xfrm>
            <a:off x="0" y="0"/>
            <a:ext cx="3489960" cy="6858000"/>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9" name="Rectangle 8">
            <a:extLst>
              <a:ext uri="{FF2B5EF4-FFF2-40B4-BE49-F238E27FC236}">
                <a16:creationId xmlns:a16="http://schemas.microsoft.com/office/drawing/2014/main" id="{DAF70BF0-A443-A949-B6B1-ED83962AA1D5}"/>
              </a:ext>
            </a:extLst>
          </p:cNvPr>
          <p:cNvSpPr/>
          <p:nvPr userDrawn="1"/>
        </p:nvSpPr>
        <p:spPr>
          <a:xfrm>
            <a:off x="-21774" y="5797841"/>
            <a:ext cx="2862945" cy="68644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39B6881B-2D72-CF45-8C4D-09C99384CAAD}"/>
              </a:ext>
            </a:extLst>
          </p:cNvPr>
          <p:cNvPicPr>
            <a:picLocks noChangeAspect="1"/>
          </p:cNvPicPr>
          <p:nvPr userDrawn="1"/>
        </p:nvPicPr>
        <p:blipFill>
          <a:blip r:embed="rId2"/>
          <a:stretch>
            <a:fillRect/>
          </a:stretch>
        </p:blipFill>
        <p:spPr>
          <a:xfrm>
            <a:off x="352736" y="6001265"/>
            <a:ext cx="2118323" cy="291125"/>
          </a:xfrm>
          <a:prstGeom prst="rect">
            <a:avLst/>
          </a:prstGeom>
        </p:spPr>
      </p:pic>
    </p:spTree>
    <p:extLst>
      <p:ext uri="{BB962C8B-B14F-4D97-AF65-F5344CB8AC3E}">
        <p14:creationId xmlns:p14="http://schemas.microsoft.com/office/powerpoint/2010/main" val="41032150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bout Kreischer Mill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58D08-38A6-25E1-6001-5C6F440305FC}"/>
              </a:ext>
            </a:extLst>
          </p:cNvPr>
          <p:cNvSpPr>
            <a:spLocks noGrp="1"/>
          </p:cNvSpPr>
          <p:nvPr>
            <p:ph type="ctrTitle" hasCustomPrompt="1"/>
          </p:nvPr>
        </p:nvSpPr>
        <p:spPr>
          <a:xfrm>
            <a:off x="4267200" y="1169955"/>
            <a:ext cx="7251700" cy="902685"/>
          </a:xfrm>
        </p:spPr>
        <p:txBody>
          <a:bodyPr anchor="t"/>
          <a:lstStyle>
            <a:lvl1pPr algn="l">
              <a:lnSpc>
                <a:spcPct val="100000"/>
              </a:lnSpc>
              <a:defRPr sz="5500" b="0" i="0">
                <a:solidFill>
                  <a:schemeClr val="accent1"/>
                </a:solidFill>
                <a:latin typeface="Georgia" panose="02040502050405020303" pitchFamily="18" charset="0"/>
              </a:defRPr>
            </a:lvl1pPr>
          </a:lstStyle>
          <a:p>
            <a:r>
              <a:rPr lang="en-US"/>
              <a:t>About</a:t>
            </a:r>
          </a:p>
        </p:txBody>
      </p:sp>
      <p:sp>
        <p:nvSpPr>
          <p:cNvPr id="3" name="Subtitle 2">
            <a:extLst>
              <a:ext uri="{FF2B5EF4-FFF2-40B4-BE49-F238E27FC236}">
                <a16:creationId xmlns:a16="http://schemas.microsoft.com/office/drawing/2014/main" id="{FE6413ED-5A42-1623-7D01-F634E45A5B8C}"/>
              </a:ext>
            </a:extLst>
          </p:cNvPr>
          <p:cNvSpPr>
            <a:spLocks noGrp="1"/>
          </p:cNvSpPr>
          <p:nvPr>
            <p:ph type="subTitle" idx="1"/>
          </p:nvPr>
        </p:nvSpPr>
        <p:spPr>
          <a:xfrm>
            <a:off x="4267200" y="3535300"/>
            <a:ext cx="7251700" cy="1909762"/>
          </a:xfrm>
        </p:spPr>
        <p:txBody>
          <a:bodyPr>
            <a:normAutofit/>
          </a:bodyPr>
          <a:lstStyle>
            <a:lvl1pPr marL="0" indent="0" algn="l">
              <a:buNone/>
              <a:defRPr sz="18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ectangle 9">
            <a:extLst>
              <a:ext uri="{FF2B5EF4-FFF2-40B4-BE49-F238E27FC236}">
                <a16:creationId xmlns:a16="http://schemas.microsoft.com/office/drawing/2014/main" id="{F98EE8F7-537C-0C65-C79D-B841CACF491E}"/>
              </a:ext>
            </a:extLst>
          </p:cNvPr>
          <p:cNvSpPr/>
          <p:nvPr userDrawn="1"/>
        </p:nvSpPr>
        <p:spPr>
          <a:xfrm>
            <a:off x="0" y="0"/>
            <a:ext cx="3489960"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D317E0A-755B-2FAE-E843-9C50A82CB20E}"/>
              </a:ext>
            </a:extLst>
          </p:cNvPr>
          <p:cNvSpPr txBox="1"/>
          <p:nvPr userDrawn="1"/>
        </p:nvSpPr>
        <p:spPr>
          <a:xfrm>
            <a:off x="4373880" y="5730240"/>
            <a:ext cx="1616148" cy="369332"/>
          </a:xfrm>
          <a:prstGeom prst="rect">
            <a:avLst/>
          </a:prstGeom>
          <a:noFill/>
        </p:spPr>
        <p:txBody>
          <a:bodyPr wrap="none" rtlCol="0">
            <a:spAutoFit/>
          </a:bodyPr>
          <a:lstStyle/>
          <a:p>
            <a:r>
              <a:rPr lang="en-US" b="1">
                <a:latin typeface="Source Sans Pro" panose="020B0503030403020204" pitchFamily="34" charset="77"/>
              </a:rPr>
              <a:t>Learn more at</a:t>
            </a:r>
          </a:p>
        </p:txBody>
      </p:sp>
      <p:sp>
        <p:nvSpPr>
          <p:cNvPr id="8" name="TextBox 7">
            <a:extLst>
              <a:ext uri="{FF2B5EF4-FFF2-40B4-BE49-F238E27FC236}">
                <a16:creationId xmlns:a16="http://schemas.microsoft.com/office/drawing/2014/main" id="{07570A0A-4DBB-6D58-2A57-8CD1DAB138D3}"/>
              </a:ext>
            </a:extLst>
          </p:cNvPr>
          <p:cNvSpPr txBox="1"/>
          <p:nvPr userDrawn="1"/>
        </p:nvSpPr>
        <p:spPr>
          <a:xfrm>
            <a:off x="5990028" y="5730240"/>
            <a:ext cx="1853392" cy="369332"/>
          </a:xfrm>
          <a:prstGeom prst="rect">
            <a:avLst/>
          </a:prstGeom>
          <a:noFill/>
        </p:spPr>
        <p:txBody>
          <a:bodyPr wrap="none" rtlCol="0">
            <a:spAutoFit/>
          </a:bodyPr>
          <a:lstStyle/>
          <a:p>
            <a:r>
              <a:rPr lang="en-US" b="1">
                <a:solidFill>
                  <a:schemeClr val="accent1"/>
                </a:solidFill>
                <a:latin typeface="Source Sans Pro" panose="020B0503030403020204" pitchFamily="34" charset="77"/>
              </a:rPr>
              <a:t>www.kmco.com</a:t>
            </a:r>
          </a:p>
        </p:txBody>
      </p:sp>
      <p:sp>
        <p:nvSpPr>
          <p:cNvPr id="4" name="Title 1">
            <a:extLst>
              <a:ext uri="{FF2B5EF4-FFF2-40B4-BE49-F238E27FC236}">
                <a16:creationId xmlns:a16="http://schemas.microsoft.com/office/drawing/2014/main" id="{D24623F6-B6DE-0DCB-4904-EA9047FA2706}"/>
              </a:ext>
            </a:extLst>
          </p:cNvPr>
          <p:cNvSpPr txBox="1">
            <a:spLocks/>
          </p:cNvSpPr>
          <p:nvPr userDrawn="1"/>
        </p:nvSpPr>
        <p:spPr>
          <a:xfrm>
            <a:off x="4267200" y="2084355"/>
            <a:ext cx="7251700" cy="902685"/>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5500" kern="1200">
                <a:solidFill>
                  <a:schemeClr val="accent1"/>
                </a:solidFill>
                <a:latin typeface="Minion Pro" panose="02040503050201020203" pitchFamily="18" charset="0"/>
                <a:ea typeface="+mj-ea"/>
                <a:cs typeface="+mj-cs"/>
              </a:defRPr>
            </a:lvl1pPr>
          </a:lstStyle>
          <a:p>
            <a:r>
              <a:rPr lang="en-US" b="0" i="0">
                <a:solidFill>
                  <a:schemeClr val="tx1"/>
                </a:solidFill>
                <a:latin typeface="Georgia" panose="02040502050405020303" pitchFamily="18" charset="0"/>
              </a:rPr>
              <a:t>Kreischer Miller</a:t>
            </a:r>
          </a:p>
        </p:txBody>
      </p:sp>
      <p:sp>
        <p:nvSpPr>
          <p:cNvPr id="5" name="Content Placeholder 2">
            <a:extLst>
              <a:ext uri="{FF2B5EF4-FFF2-40B4-BE49-F238E27FC236}">
                <a16:creationId xmlns:a16="http://schemas.microsoft.com/office/drawing/2014/main" id="{0816D6FB-1D91-5196-8285-5357C89100FD}"/>
              </a:ext>
            </a:extLst>
          </p:cNvPr>
          <p:cNvSpPr>
            <a:spLocks noGrp="1"/>
          </p:cNvSpPr>
          <p:nvPr>
            <p:ph idx="14"/>
          </p:nvPr>
        </p:nvSpPr>
        <p:spPr>
          <a:xfrm>
            <a:off x="0" y="0"/>
            <a:ext cx="3489960" cy="6858000"/>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Tree>
    <p:extLst>
      <p:ext uri="{BB962C8B-B14F-4D97-AF65-F5344CB8AC3E}">
        <p14:creationId xmlns:p14="http://schemas.microsoft.com/office/powerpoint/2010/main" val="185691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68AD7D6-1807-BE34-CC22-104D027FC18E}"/>
              </a:ext>
            </a:extLst>
          </p:cNvPr>
          <p:cNvSpPr>
            <a:spLocks noGrp="1"/>
          </p:cNvSpPr>
          <p:nvPr>
            <p:ph type="title"/>
          </p:nvPr>
        </p:nvSpPr>
        <p:spPr>
          <a:xfrm>
            <a:off x="838200" y="365125"/>
            <a:ext cx="10515600" cy="2040724"/>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D3C2D799-516B-CF3E-CBDC-3AC087B0D55B}"/>
              </a:ext>
            </a:extLst>
          </p:cNvPr>
          <p:cNvSpPr>
            <a:spLocks noGrp="1"/>
          </p:cNvSpPr>
          <p:nvPr>
            <p:ph type="body" idx="1"/>
          </p:nvPr>
        </p:nvSpPr>
        <p:spPr>
          <a:xfrm>
            <a:off x="838200" y="2405849"/>
            <a:ext cx="10515600" cy="37711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73880782-6B07-E444-5183-8C8EE5BB3D93}"/>
              </a:ext>
            </a:extLst>
          </p:cNvPr>
          <p:cNvSpPr>
            <a:spLocks noGrp="1"/>
          </p:cNvSpPr>
          <p:nvPr>
            <p:ph type="sldNum" sz="quarter" idx="4"/>
          </p:nvPr>
        </p:nvSpPr>
        <p:spPr>
          <a:xfrm>
            <a:off x="732695" y="6284537"/>
            <a:ext cx="1238956" cy="365125"/>
          </a:xfrm>
          <a:prstGeom prst="rect">
            <a:avLst/>
          </a:prstGeom>
        </p:spPr>
        <p:txBody>
          <a:bodyPr vert="horz" lIns="91440" tIns="45720" rIns="91440" bIns="45720" rtlCol="0" anchor="ctr"/>
          <a:lstStyle>
            <a:lvl1pPr algn="l">
              <a:defRPr sz="2000" spc="300">
                <a:solidFill>
                  <a:schemeClr val="tx1"/>
                </a:solidFill>
                <a:latin typeface="Calibri" panose="020F0502020204030204" pitchFamily="34" charset="0"/>
                <a:cs typeface="Calibri" panose="020F0502020204030204" pitchFamily="34" charset="0"/>
              </a:defRPr>
            </a:lvl1pPr>
          </a:lstStyle>
          <a:p>
            <a:fld id="{6254E36F-2850-8C42-9E8A-D4595CB6E263}" type="slidenum">
              <a:rPr lang="en-US" smtClean="0"/>
              <a:pPr/>
              <a:t>‹#›</a:t>
            </a:fld>
            <a:endParaRPr lang="en-US"/>
          </a:p>
        </p:txBody>
      </p:sp>
    </p:spTree>
    <p:extLst>
      <p:ext uri="{BB962C8B-B14F-4D97-AF65-F5344CB8AC3E}">
        <p14:creationId xmlns:p14="http://schemas.microsoft.com/office/powerpoint/2010/main" val="3506101385"/>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60" r:id="rId3"/>
    <p:sldLayoutId id="2147483650" r:id="rId4"/>
    <p:sldLayoutId id="2147483662" r:id="rId5"/>
    <p:sldLayoutId id="2147483672" r:id="rId6"/>
    <p:sldLayoutId id="2147483665" r:id="rId7"/>
    <p:sldLayoutId id="2147483663" r:id="rId8"/>
    <p:sldLayoutId id="2147483667" r:id="rId9"/>
    <p:sldLayoutId id="2147483673" r:id="rId10"/>
    <p:sldLayoutId id="2147483674" r:id="rId11"/>
    <p:sldLayoutId id="2147483664" r:id="rId12"/>
    <p:sldLayoutId id="2147483671" r:id="rId13"/>
    <p:sldLayoutId id="2147483661" r:id="rId14"/>
    <p:sldLayoutId id="2147483670" r:id="rId15"/>
    <p:sldLayoutId id="2147483668" r:id="rId16"/>
    <p:sldLayoutId id="2147483669" r:id="rId17"/>
  </p:sldLayoutIdLst>
  <p:hf hdr="0" ftr="0" dt="0"/>
  <p:txStyles>
    <p:titleStyle>
      <a:lvl1pPr algn="l" defTabSz="914400" rtl="0" eaLnBrk="1" latinLnBrk="0" hangingPunct="1">
        <a:lnSpc>
          <a:spcPct val="90000"/>
        </a:lnSpc>
        <a:spcBef>
          <a:spcPct val="0"/>
        </a:spcBef>
        <a:buNone/>
        <a:defRPr sz="5300" b="0" i="0" kern="1200" spc="90" baseline="0">
          <a:solidFill>
            <a:schemeClr val="tx1"/>
          </a:solidFill>
          <a:latin typeface="Georgia" panose="020405020504050203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333C3D"/>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333C3D"/>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C3D"/>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rgbClr val="333C3D"/>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rgbClr val="333C3D"/>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inion Pro" panose="02040503050201020203" pitchFamily="18"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3C2634-441B-D480-6EC7-27532DCF7F67}"/>
              </a:ext>
            </a:extLst>
          </p:cNvPr>
          <p:cNvSpPr>
            <a:spLocks noGrp="1"/>
          </p:cNvSpPr>
          <p:nvPr>
            <p:ph type="ctrTitle"/>
          </p:nvPr>
        </p:nvSpPr>
        <p:spPr>
          <a:xfrm>
            <a:off x="707614" y="821933"/>
            <a:ext cx="5816476" cy="3995727"/>
          </a:xfrm>
        </p:spPr>
        <p:txBody>
          <a:bodyPr/>
          <a:lstStyle/>
          <a:p>
            <a:r>
              <a:rPr lang="en-US" sz="5400" dirty="0"/>
              <a:t>Navigating the New Rules for Meals and Entertainment  Tax Deductions</a:t>
            </a:r>
          </a:p>
        </p:txBody>
      </p:sp>
      <p:pic>
        <p:nvPicPr>
          <p:cNvPr id="3" name="Content Placeholder 2">
            <a:extLst>
              <a:ext uri="{FF2B5EF4-FFF2-40B4-BE49-F238E27FC236}">
                <a16:creationId xmlns:a16="http://schemas.microsoft.com/office/drawing/2014/main" id="{48813D1F-5C42-A7F6-E1BF-8A17BD3A8670}"/>
              </a:ext>
              <a:ext uri="{C183D7F6-B498-43B3-948B-1728B52AA6E4}">
                <adec:decorative xmlns:adec="http://schemas.microsoft.com/office/drawing/2017/decorative" val="1"/>
              </a:ext>
            </a:extLst>
          </p:cNvPr>
          <p:cNvPicPr>
            <a:picLocks noGrp="1" noChangeAspect="1"/>
          </p:cNvPicPr>
          <p:nvPr>
            <p:ph idx="13"/>
          </p:nvPr>
        </p:nvPicPr>
        <p:blipFill>
          <a:blip r:embed="rId2"/>
          <a:stretch>
            <a:fillRect/>
          </a:stretch>
        </p:blipFill>
        <p:spPr>
          <a:xfrm>
            <a:off x="7219666" y="0"/>
            <a:ext cx="4972334" cy="6858000"/>
          </a:xfrm>
        </p:spPr>
      </p:pic>
    </p:spTree>
    <p:extLst>
      <p:ext uri="{BB962C8B-B14F-4D97-AF65-F5344CB8AC3E}">
        <p14:creationId xmlns:p14="http://schemas.microsoft.com/office/powerpoint/2010/main" val="2560611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8B7B5-640F-FA47-5763-67EDE678FC3D}"/>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877CCFA8-B597-7D61-318A-A681E08552FD}"/>
              </a:ext>
            </a:extLst>
          </p:cNvPr>
          <p:cNvSpPr>
            <a:spLocks noGrp="1"/>
          </p:cNvSpPr>
          <p:nvPr>
            <p:ph type="title"/>
          </p:nvPr>
        </p:nvSpPr>
        <p:spPr>
          <a:xfrm>
            <a:off x="386061" y="1026045"/>
            <a:ext cx="10554929" cy="859536"/>
          </a:xfrm>
        </p:spPr>
        <p:txBody>
          <a:bodyPr/>
          <a:lstStyle/>
          <a:p>
            <a:r>
              <a:rPr lang="en-US" sz="2000" dirty="0"/>
              <a:t>Comparison of M&amp;E Expense Under </a:t>
            </a:r>
            <a:r>
              <a:rPr lang="en-US" sz="2000" dirty="0">
                <a:solidFill>
                  <a:srgbClr val="EC6122"/>
                </a:solidFill>
              </a:rPr>
              <a:t>the Old Law Versus the New Law</a:t>
            </a:r>
          </a:p>
        </p:txBody>
      </p:sp>
      <p:graphicFrame>
        <p:nvGraphicFramePr>
          <p:cNvPr id="5" name="Table 5">
            <a:extLst>
              <a:ext uri="{FF2B5EF4-FFF2-40B4-BE49-F238E27FC236}">
                <a16:creationId xmlns:a16="http://schemas.microsoft.com/office/drawing/2014/main" id="{7C6891B5-0BDD-A1B9-DC64-51B160183B8E}"/>
              </a:ext>
            </a:extLst>
          </p:cNvPr>
          <p:cNvGraphicFramePr>
            <a:graphicFrameLocks/>
          </p:cNvGraphicFramePr>
          <p:nvPr>
            <p:extLst>
              <p:ext uri="{D42A27DB-BD31-4B8C-83A1-F6EECF244321}">
                <p14:modId xmlns:p14="http://schemas.microsoft.com/office/powerpoint/2010/main" val="1058276426"/>
              </p:ext>
            </p:extLst>
          </p:nvPr>
        </p:nvGraphicFramePr>
        <p:xfrm>
          <a:off x="477559" y="1455813"/>
          <a:ext cx="11234980" cy="5343229"/>
        </p:xfrm>
        <a:graphic>
          <a:graphicData uri="http://schemas.openxmlformats.org/drawingml/2006/table">
            <a:tbl>
              <a:tblPr firstRow="1" bandRow="1">
                <a:tableStyleId>{5C22544A-7EE6-4342-B048-85BDC9FD1C3A}</a:tableStyleId>
              </a:tblPr>
              <a:tblGrid>
                <a:gridCol w="2265693">
                  <a:extLst>
                    <a:ext uri="{9D8B030D-6E8A-4147-A177-3AD203B41FA5}">
                      <a16:colId xmlns:a16="http://schemas.microsoft.com/office/drawing/2014/main" val="3027280475"/>
                    </a:ext>
                  </a:extLst>
                </a:gridCol>
                <a:gridCol w="4322408">
                  <a:extLst>
                    <a:ext uri="{9D8B030D-6E8A-4147-A177-3AD203B41FA5}">
                      <a16:colId xmlns:a16="http://schemas.microsoft.com/office/drawing/2014/main" val="3063377474"/>
                    </a:ext>
                  </a:extLst>
                </a:gridCol>
                <a:gridCol w="4646879">
                  <a:extLst>
                    <a:ext uri="{9D8B030D-6E8A-4147-A177-3AD203B41FA5}">
                      <a16:colId xmlns:a16="http://schemas.microsoft.com/office/drawing/2014/main" val="3808286178"/>
                    </a:ext>
                  </a:extLst>
                </a:gridCol>
              </a:tblGrid>
              <a:tr h="361301">
                <a:tc>
                  <a:txBody>
                    <a:bodyPr/>
                    <a:lstStyle/>
                    <a:p>
                      <a:pPr lvl="1" algn="l"/>
                      <a:r>
                        <a:rPr lang="en-US" sz="1600" b="0" spc="60" baseline="0">
                          <a:solidFill>
                            <a:schemeClr val="tx2"/>
                          </a:solidFill>
                        </a:rPr>
                        <a:t>Event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tc>
                  <a:txBody>
                    <a:bodyPr/>
                    <a:lstStyle/>
                    <a:p>
                      <a:pPr lvl="1" algn="l"/>
                      <a:r>
                        <a:rPr lang="en-US" sz="1600" b="0" spc="60" baseline="0">
                          <a:solidFill>
                            <a:schemeClr val="tx2"/>
                          </a:solidFill>
                        </a:rPr>
                        <a:t>2017 Expenses (Old Rules)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tc>
                  <a:txBody>
                    <a:bodyPr/>
                    <a:lstStyle/>
                    <a:p>
                      <a:pPr lvl="1" algn="l"/>
                      <a:r>
                        <a:rPr lang="en-US" sz="1600" b="0" spc="60" baseline="0">
                          <a:solidFill>
                            <a:schemeClr val="tx2"/>
                          </a:solidFill>
                        </a:rPr>
                        <a:t>2018 Expenses (New Rules)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1595323180"/>
                  </a:ext>
                </a:extLst>
              </a:tr>
              <a:tr h="463839">
                <a:tc>
                  <a:txBody>
                    <a:bodyPr/>
                    <a:lstStyle/>
                    <a:p>
                      <a:pPr lvl="1"/>
                      <a:r>
                        <a:rPr lang="en-US" sz="1300">
                          <a:solidFill>
                            <a:srgbClr val="001B1D"/>
                          </a:solidFill>
                        </a:rPr>
                        <a:t>Office Holiday Party or Summer Picnic</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solid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300">
                          <a:solidFill>
                            <a:srgbClr val="001B1D"/>
                          </a:solidFill>
                        </a:rPr>
                        <a:t>100% deductible</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solid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300">
                          <a:solidFill>
                            <a:srgbClr val="001B1D"/>
                          </a:solidFill>
                        </a:rPr>
                        <a:t>100% deductible </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93900298"/>
                  </a:ext>
                </a:extLst>
              </a:tr>
              <a:tr h="466849">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300">
                          <a:solidFill>
                            <a:srgbClr val="001B1D"/>
                          </a:solidFill>
                        </a:rPr>
                        <a:t>Client Business Meals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lvl="1"/>
                      <a:r>
                        <a:rPr lang="en-US" sz="1300">
                          <a:solidFill>
                            <a:srgbClr val="001B1D"/>
                          </a:solidFill>
                        </a:rPr>
                        <a:t>50% deductible if taxpayer is present, and not lavish or extravagant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lvl="1"/>
                      <a:r>
                        <a:rPr lang="en-US" sz="1300">
                          <a:solidFill>
                            <a:srgbClr val="001B1D"/>
                          </a:solidFill>
                        </a:rPr>
                        <a:t>50% deductible if business is conducted, taxpayer is present, and not lavish or extravagant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4034752"/>
                  </a:ext>
                </a:extLst>
              </a:tr>
              <a:tr h="881320">
                <a:tc>
                  <a:txBody>
                    <a:bodyPr/>
                    <a:lstStyle/>
                    <a:p>
                      <a:pPr lvl="1"/>
                      <a:r>
                        <a:rPr lang="en-US" sz="1300">
                          <a:solidFill>
                            <a:srgbClr val="001B1D"/>
                          </a:solidFill>
                        </a:rPr>
                        <a:t>Entertainment-related Meals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lvl="1"/>
                      <a:r>
                        <a:rPr lang="en-US" sz="1300">
                          <a:solidFill>
                            <a:srgbClr val="001B1D"/>
                          </a:solidFill>
                        </a:rPr>
                        <a:t>50% deductible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lvl="1"/>
                      <a:r>
                        <a:rPr lang="en-US" sz="1300">
                          <a:solidFill>
                            <a:srgbClr val="001B1D"/>
                          </a:solidFill>
                        </a:rPr>
                        <a:t>No deduction (e.g., meals incurred when no business is conducted, potentially at night clubs, cocktail lounges, theaters, country clubs, golf and athletic clubs, sporting events, and on hunting, fishing, vacation and similar trips)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817423019"/>
                  </a:ext>
                </a:extLst>
              </a:tr>
              <a:tr h="587114">
                <a:tc>
                  <a:txBody>
                    <a:bodyPr/>
                    <a:lstStyle/>
                    <a:p>
                      <a:pPr lvl="1"/>
                      <a:r>
                        <a:rPr lang="en-US" sz="1300">
                          <a:solidFill>
                            <a:srgbClr val="001B1D"/>
                          </a:solidFill>
                        </a:rPr>
                        <a:t>Transportation to/from Restaurant for Client Business Meal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lvl="1"/>
                      <a:r>
                        <a:rPr lang="en-US" sz="1300">
                          <a:solidFill>
                            <a:srgbClr val="001B1D"/>
                          </a:solidFill>
                        </a:rPr>
                        <a:t>100% deductible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lvl="1"/>
                      <a:r>
                        <a:rPr lang="en-US" sz="1300">
                          <a:solidFill>
                            <a:srgbClr val="001B1D"/>
                          </a:solidFill>
                        </a:rPr>
                        <a:t>100% deductible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11297846"/>
                  </a:ext>
                </a:extLst>
              </a:tr>
              <a:tr h="2544160">
                <a:tc>
                  <a:txBody>
                    <a:bodyPr/>
                    <a:lstStyle/>
                    <a:p>
                      <a:pPr lvl="1"/>
                      <a:r>
                        <a:rPr lang="en-US" sz="1300">
                          <a:solidFill>
                            <a:srgbClr val="001B1D"/>
                          </a:solidFill>
                        </a:rPr>
                        <a:t>Sporting Event Tickets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lvl="1"/>
                      <a:r>
                        <a:rPr lang="en-US" sz="1300">
                          <a:solidFill>
                            <a:srgbClr val="001B1D"/>
                          </a:solidFill>
                        </a:rPr>
                        <a:t>50% deductible for face value of ticket. </a:t>
                      </a:r>
                    </a:p>
                    <a:p>
                      <a:pPr lvl="1"/>
                      <a:endParaRPr lang="en-US" sz="1300">
                        <a:solidFill>
                          <a:srgbClr val="001B1D"/>
                        </a:solidFill>
                      </a:endParaRPr>
                    </a:p>
                    <a:p>
                      <a:pPr lvl="1"/>
                      <a:r>
                        <a:rPr lang="en-US" sz="1300">
                          <a:solidFill>
                            <a:srgbClr val="001B1D"/>
                          </a:solidFill>
                        </a:rPr>
                        <a:t>50% deductible for skybox expenses to the extent of non-luxury seat ticket face value in such box. </a:t>
                      </a:r>
                    </a:p>
                    <a:p>
                      <a:pPr lvl="1"/>
                      <a:endParaRPr lang="en-US" sz="1300">
                        <a:solidFill>
                          <a:srgbClr val="001B1D"/>
                        </a:solidFill>
                      </a:endParaRPr>
                    </a:p>
                    <a:p>
                      <a:pPr lvl="1"/>
                      <a:r>
                        <a:rPr lang="en-US" sz="1300">
                          <a:solidFill>
                            <a:srgbClr val="001B1D"/>
                          </a:solidFill>
                        </a:rPr>
                        <a:t>100% deductible for charitable sporting events. </a:t>
                      </a:r>
                    </a:p>
                    <a:p>
                      <a:pPr lvl="1"/>
                      <a:endParaRPr lang="en-US" sz="1300">
                        <a:solidFill>
                          <a:srgbClr val="001B1D"/>
                        </a:solidFill>
                      </a:endParaRPr>
                    </a:p>
                    <a:p>
                      <a:pPr lvl="1"/>
                      <a:r>
                        <a:rPr lang="en-US" sz="1300">
                          <a:solidFill>
                            <a:srgbClr val="001B1D"/>
                          </a:solidFill>
                        </a:rPr>
                        <a:t>Contributions for the right to purchase tickets to an educational institution’s athletic events 80% deductible. </a:t>
                      </a:r>
                    </a:p>
                    <a:p>
                      <a:pPr lvl="1"/>
                      <a:endParaRPr lang="en-US" sz="1300">
                        <a:solidFill>
                          <a:srgbClr val="001B1D"/>
                        </a:solidFill>
                      </a:endParaRPr>
                    </a:p>
                    <a:p>
                      <a:pPr lvl="1"/>
                      <a:r>
                        <a:rPr lang="en-US" sz="1300">
                          <a:solidFill>
                            <a:srgbClr val="001B1D"/>
                          </a:solidFill>
                        </a:rPr>
                        <a:t>50% for transportation to/from and parking at sporting events.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lvl="1"/>
                      <a:endParaRPr lang="en-US" sz="1300">
                        <a:solidFill>
                          <a:srgbClr val="001B1D"/>
                        </a:solidFill>
                      </a:endParaRPr>
                    </a:p>
                    <a:p>
                      <a:pPr lvl="1"/>
                      <a:r>
                        <a:rPr lang="en-US" sz="1300">
                          <a:solidFill>
                            <a:srgbClr val="001B1D"/>
                          </a:solidFill>
                        </a:rPr>
                        <a:t>No deduction </a:t>
                      </a:r>
                    </a:p>
                    <a:p>
                      <a:pPr lvl="1"/>
                      <a:endParaRPr lang="en-US" sz="1300">
                        <a:solidFill>
                          <a:srgbClr val="001B1D"/>
                        </a:solidFill>
                      </a:endParaRPr>
                    </a:p>
                    <a:p>
                      <a:pPr lvl="1"/>
                      <a:r>
                        <a:rPr lang="en-US" sz="1300">
                          <a:solidFill>
                            <a:srgbClr val="001B1D"/>
                          </a:solidFill>
                        </a:rPr>
                        <a:t>No deduction</a:t>
                      </a:r>
                    </a:p>
                    <a:p>
                      <a:pPr lvl="1"/>
                      <a:endParaRPr lang="en-US" sz="1300">
                        <a:solidFill>
                          <a:srgbClr val="001B1D"/>
                        </a:solidFill>
                      </a:endParaRPr>
                    </a:p>
                    <a:p>
                      <a:pPr lvl="1"/>
                      <a:r>
                        <a:rPr lang="en-US" sz="1300">
                          <a:solidFill>
                            <a:srgbClr val="001B1D"/>
                          </a:solidFill>
                        </a:rPr>
                        <a:t>No deduction </a:t>
                      </a:r>
                    </a:p>
                    <a:p>
                      <a:pPr lvl="1"/>
                      <a:endParaRPr lang="en-US" sz="1300">
                        <a:solidFill>
                          <a:srgbClr val="001B1D"/>
                        </a:solidFill>
                      </a:endParaRPr>
                    </a:p>
                    <a:p>
                      <a:pPr lvl="1"/>
                      <a:r>
                        <a:rPr lang="en-US" sz="1300">
                          <a:solidFill>
                            <a:srgbClr val="001B1D"/>
                          </a:solidFill>
                        </a:rPr>
                        <a:t>No deduction</a:t>
                      </a:r>
                    </a:p>
                    <a:p>
                      <a:pPr lvl="1"/>
                      <a:endParaRPr lang="en-US" sz="1300">
                        <a:solidFill>
                          <a:srgbClr val="001B1D"/>
                        </a:solidFill>
                      </a:endParaRPr>
                    </a:p>
                    <a:p>
                      <a:pPr lvl="1"/>
                      <a:endParaRPr lang="en-US" sz="1300">
                        <a:solidFill>
                          <a:srgbClr val="001B1D"/>
                        </a:solidFill>
                      </a:endParaRPr>
                    </a:p>
                    <a:p>
                      <a:pPr lvl="1"/>
                      <a:r>
                        <a:rPr lang="en-US" sz="1300">
                          <a:solidFill>
                            <a:srgbClr val="001B1D"/>
                          </a:solidFill>
                        </a:rPr>
                        <a:t>No deduction </a:t>
                      </a:r>
                    </a:p>
                    <a:p>
                      <a:pPr lvl="1"/>
                      <a:endParaRPr lang="en-US" sz="1300">
                        <a:solidFill>
                          <a:srgbClr val="001B1D"/>
                        </a:solidFill>
                      </a:endParaRPr>
                    </a:p>
                    <a:p>
                      <a:pPr lvl="1"/>
                      <a:endParaRPr lang="en-US" sz="1300">
                        <a:solidFill>
                          <a:srgbClr val="001B1D"/>
                        </a:solidFil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188547483"/>
                  </a:ext>
                </a:extLst>
              </a:tr>
            </a:tbl>
          </a:graphicData>
        </a:graphic>
      </p:graphicFrame>
    </p:spTree>
    <p:extLst>
      <p:ext uri="{BB962C8B-B14F-4D97-AF65-F5344CB8AC3E}">
        <p14:creationId xmlns:p14="http://schemas.microsoft.com/office/powerpoint/2010/main" val="4187915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197C6-3D37-CACA-23B6-7C1F6CDAE899}"/>
            </a:ext>
          </a:extLst>
        </p:cNvPr>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089C349A-0F51-8D0E-905D-DF8DFC4F3776}"/>
              </a:ext>
            </a:extLst>
          </p:cNvPr>
          <p:cNvGraphicFramePr>
            <a:graphicFrameLocks/>
          </p:cNvGraphicFramePr>
          <p:nvPr>
            <p:extLst>
              <p:ext uri="{D42A27DB-BD31-4B8C-83A1-F6EECF244321}">
                <p14:modId xmlns:p14="http://schemas.microsoft.com/office/powerpoint/2010/main" val="529316119"/>
              </p:ext>
            </p:extLst>
          </p:nvPr>
        </p:nvGraphicFramePr>
        <p:xfrm>
          <a:off x="423130" y="1047508"/>
          <a:ext cx="11004343" cy="5553264"/>
        </p:xfrm>
        <a:graphic>
          <a:graphicData uri="http://schemas.openxmlformats.org/drawingml/2006/table">
            <a:tbl>
              <a:tblPr firstRow="1" bandRow="1">
                <a:tableStyleId>{5C22544A-7EE6-4342-B048-85BDC9FD1C3A}</a:tableStyleId>
              </a:tblPr>
              <a:tblGrid>
                <a:gridCol w="2219181">
                  <a:extLst>
                    <a:ext uri="{9D8B030D-6E8A-4147-A177-3AD203B41FA5}">
                      <a16:colId xmlns:a16="http://schemas.microsoft.com/office/drawing/2014/main" val="3027280475"/>
                    </a:ext>
                  </a:extLst>
                </a:gridCol>
                <a:gridCol w="4233676">
                  <a:extLst>
                    <a:ext uri="{9D8B030D-6E8A-4147-A177-3AD203B41FA5}">
                      <a16:colId xmlns:a16="http://schemas.microsoft.com/office/drawing/2014/main" val="3063377474"/>
                    </a:ext>
                  </a:extLst>
                </a:gridCol>
                <a:gridCol w="4551486">
                  <a:extLst>
                    <a:ext uri="{9D8B030D-6E8A-4147-A177-3AD203B41FA5}">
                      <a16:colId xmlns:a16="http://schemas.microsoft.com/office/drawing/2014/main" val="3808286178"/>
                    </a:ext>
                  </a:extLst>
                </a:gridCol>
              </a:tblGrid>
              <a:tr h="372242">
                <a:tc>
                  <a:txBody>
                    <a:bodyPr/>
                    <a:lstStyle/>
                    <a:p>
                      <a:pPr lvl="1" algn="l"/>
                      <a:r>
                        <a:rPr lang="en-US" sz="1600" b="0" spc="60" baseline="0" dirty="0">
                          <a:solidFill>
                            <a:schemeClr val="tx2"/>
                          </a:solidFill>
                        </a:rPr>
                        <a:t>Event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tc>
                  <a:txBody>
                    <a:bodyPr/>
                    <a:lstStyle/>
                    <a:p>
                      <a:pPr lvl="1" algn="l"/>
                      <a:r>
                        <a:rPr lang="en-US" sz="1600" b="0" spc="60" baseline="0" dirty="0">
                          <a:solidFill>
                            <a:schemeClr val="tx2"/>
                          </a:solidFill>
                        </a:rPr>
                        <a:t>2017 Expenses (Old Rules)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tc>
                  <a:txBody>
                    <a:bodyPr/>
                    <a:lstStyle/>
                    <a:p>
                      <a:pPr lvl="1" algn="l"/>
                      <a:r>
                        <a:rPr lang="en-US" sz="1600" b="0" spc="60" baseline="0" dirty="0">
                          <a:solidFill>
                            <a:schemeClr val="tx2"/>
                          </a:solidFill>
                        </a:rPr>
                        <a:t>2018 Expenses (New Rules)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1595323180"/>
                  </a:ext>
                </a:extLst>
              </a:tr>
              <a:tr h="822851">
                <a:tc>
                  <a:txBody>
                    <a:bodyPr/>
                    <a:lstStyle/>
                    <a:p>
                      <a:pPr lvl="1"/>
                      <a:r>
                        <a:rPr lang="en-US" sz="1300" dirty="0">
                          <a:solidFill>
                            <a:srgbClr val="001B1D"/>
                          </a:solidFill>
                        </a:rPr>
                        <a:t>Club Memberships</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solid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300" dirty="0">
                          <a:solidFill>
                            <a:srgbClr val="001B1D"/>
                          </a:solidFill>
                        </a:rPr>
                        <a:t>No deduction for club dues; however, 50% deduction for expenses incurred at a club organized for business, pleasure, recreation, or other social purposes if related to an active trade or business </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solid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300" dirty="0">
                          <a:solidFill>
                            <a:srgbClr val="001B1D"/>
                          </a:solidFill>
                        </a:rPr>
                        <a:t>No deduction </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93900298"/>
                  </a:ext>
                </a:extLst>
              </a:tr>
              <a:tr h="626935">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300" dirty="0">
                          <a:solidFill>
                            <a:srgbClr val="001B1D"/>
                          </a:solidFill>
                        </a:rPr>
                        <a:t>Meals Provided for the Convenience of Employer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lvl="1"/>
                      <a:r>
                        <a:rPr lang="en-US" sz="1300" dirty="0">
                          <a:solidFill>
                            <a:srgbClr val="001B1D"/>
                          </a:solidFill>
                        </a:rPr>
                        <a:t>100% deductible provided they are excludable from employee’s gross income as de minimis fringe benefits; otherwise 50% deductible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lvl="1"/>
                      <a:r>
                        <a:rPr lang="en-US" sz="1300" dirty="0">
                          <a:solidFill>
                            <a:srgbClr val="001B1D"/>
                          </a:solidFill>
                        </a:rPr>
                        <a:t>50% deductible (nondeductible after 2025)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4034752"/>
                  </a:ext>
                </a:extLst>
              </a:tr>
              <a:tr h="822851">
                <a:tc>
                  <a:txBody>
                    <a:bodyPr/>
                    <a:lstStyle/>
                    <a:p>
                      <a:pPr lvl="1"/>
                      <a:r>
                        <a:rPr lang="en-US" sz="1300" dirty="0">
                          <a:solidFill>
                            <a:srgbClr val="001B1D"/>
                          </a:solidFill>
                        </a:rPr>
                        <a:t>Meals Provided to Employees Occasionally and Overtime Employee Meals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lvl="1"/>
                      <a:r>
                        <a:rPr lang="en-US" sz="1300" dirty="0">
                          <a:solidFill>
                            <a:srgbClr val="001B1D"/>
                          </a:solidFill>
                        </a:rPr>
                        <a:t>100% deductible provided they are excludable from employees’ gross income as de minimis fringe benefits; otherwise 50% deductible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lvl="1"/>
                      <a:r>
                        <a:rPr lang="en-US" sz="1300" dirty="0">
                          <a:solidFill>
                            <a:srgbClr val="001B1D"/>
                          </a:solidFill>
                        </a:rPr>
                        <a:t>50% deductible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817423019"/>
                  </a:ext>
                </a:extLst>
              </a:tr>
              <a:tr h="626935">
                <a:tc>
                  <a:txBody>
                    <a:bodyPr/>
                    <a:lstStyle/>
                    <a:p>
                      <a:pPr lvl="1"/>
                      <a:r>
                        <a:rPr lang="en-US" sz="1300" b="0" i="0" u="none" strike="noStrike" noProof="0" dirty="0">
                          <a:solidFill>
                            <a:srgbClr val="001B1D"/>
                          </a:solidFill>
                          <a:latin typeface="Calibri"/>
                        </a:rPr>
                        <a:t>Water, Coffee, and Snacks at the Office</a:t>
                      </a:r>
                      <a:endParaRPr lang="en-US" sz="1300" b="0" i="0" u="none" strike="noStrike" noProof="0" dirty="0">
                        <a:solidFill>
                          <a:srgbClr val="00474C"/>
                        </a:solidFill>
                        <a:latin typeface="Calibri"/>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lvl="1"/>
                      <a:r>
                        <a:rPr lang="en-US" sz="1300" dirty="0">
                          <a:solidFill>
                            <a:srgbClr val="001B1D"/>
                          </a:solidFill>
                        </a:rPr>
                        <a:t>100% deductible provided they are excludible from employees’ gross income as de minimis fringe benefits; otherwise 50% deductible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lvl="1"/>
                      <a:r>
                        <a:rPr lang="en-US" sz="1300" dirty="0">
                          <a:solidFill>
                            <a:srgbClr val="001B1D"/>
                          </a:solidFill>
                        </a:rPr>
                        <a:t>50% deductible (nondeductible after 2025)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11297846"/>
                  </a:ext>
                </a:extLst>
              </a:tr>
              <a:tr h="783669">
                <a:tc>
                  <a:txBody>
                    <a:bodyPr/>
                    <a:lstStyle/>
                    <a:p>
                      <a:pPr lvl="1">
                        <a:buNone/>
                      </a:pPr>
                      <a:r>
                        <a:rPr lang="en-US" sz="1300" b="0" i="0" u="none" strike="noStrike" noProof="0" dirty="0">
                          <a:solidFill>
                            <a:srgbClr val="001B1D"/>
                          </a:solidFill>
                          <a:latin typeface="Calibri"/>
                        </a:rPr>
                        <a:t>Meals in Office During Meetings of Employees, Stockholders, Agents, or Directors </a:t>
                      </a:r>
                      <a:endParaRPr lang="en-US" sz="1300" dirty="0">
                        <a:solidFill>
                          <a:srgbClr val="001B1D"/>
                        </a:solidFil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lvl="1"/>
                      <a:r>
                        <a:rPr lang="en-US" sz="1300" dirty="0">
                          <a:solidFill>
                            <a:srgbClr val="001B1D"/>
                          </a:solidFill>
                        </a:rPr>
                        <a:t>50% deductible</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lvl="1"/>
                      <a:r>
                        <a:rPr lang="en-US" sz="1300" dirty="0">
                          <a:solidFill>
                            <a:srgbClr val="001B1D"/>
                          </a:solidFill>
                        </a:rPr>
                        <a:t>50% deductible</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188547483"/>
                  </a:ext>
                </a:extLst>
              </a:tr>
              <a:tr h="411426">
                <a:tc>
                  <a:txBody>
                    <a:bodyPr/>
                    <a:lstStyle/>
                    <a:p>
                      <a:pPr lvl="1">
                        <a:buNone/>
                      </a:pPr>
                      <a:r>
                        <a:rPr lang="en-US" sz="1300" dirty="0">
                          <a:solidFill>
                            <a:srgbClr val="001B1D"/>
                          </a:solidFill>
                        </a:rPr>
                        <a:t>Meals during Business Travel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7F6F5"/>
                    </a:solidFill>
                  </a:tcPr>
                </a:tc>
                <a:tc>
                  <a:txBody>
                    <a:bodyPr/>
                    <a:lstStyle/>
                    <a:p>
                      <a:pPr lvl="1"/>
                      <a:r>
                        <a:rPr lang="en-US" sz="1300" dirty="0">
                          <a:solidFill>
                            <a:srgbClr val="001B1D"/>
                          </a:solidFill>
                        </a:rPr>
                        <a:t>50% deductible</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7F6F5"/>
                    </a:solid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300" dirty="0">
                          <a:solidFill>
                            <a:srgbClr val="001B1D"/>
                          </a:solidFill>
                        </a:rPr>
                        <a:t>50% deductible</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7F6F5"/>
                    </a:solidFill>
                  </a:tcPr>
                </a:tc>
                <a:extLst>
                  <a:ext uri="{0D108BD9-81ED-4DB2-BD59-A6C34878D82A}">
                    <a16:rowId xmlns:a16="http://schemas.microsoft.com/office/drawing/2014/main" val="560277607"/>
                  </a:ext>
                </a:extLst>
              </a:tr>
              <a:tr h="626935">
                <a:tc>
                  <a:txBody>
                    <a:bodyPr/>
                    <a:lstStyle/>
                    <a:p>
                      <a:pPr lvl="1"/>
                      <a:r>
                        <a:rPr lang="en-US" sz="1300" dirty="0">
                          <a:solidFill>
                            <a:srgbClr val="001B1D"/>
                          </a:solidFill>
                        </a:rPr>
                        <a:t>Meals at a Seminar or Conference, or at a Business League Event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lvl="1"/>
                      <a:r>
                        <a:rPr lang="en-US" sz="1300" dirty="0">
                          <a:solidFill>
                            <a:srgbClr val="001B1D"/>
                          </a:solidFill>
                        </a:rPr>
                        <a:t>50% deductible</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300" dirty="0">
                          <a:solidFill>
                            <a:srgbClr val="001B1D"/>
                          </a:solidFill>
                        </a:rPr>
                        <a:t>50% deductible</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42272922"/>
                  </a:ext>
                </a:extLst>
              </a:tr>
              <a:tr h="450609">
                <a:tc>
                  <a:txBody>
                    <a:bodyPr/>
                    <a:lstStyle/>
                    <a:p>
                      <a:pPr lvl="1"/>
                      <a:r>
                        <a:rPr lang="en-US" sz="1300" dirty="0">
                          <a:solidFill>
                            <a:srgbClr val="001B1D"/>
                          </a:solidFill>
                        </a:rPr>
                        <a:t>Meals included in Charitable Sports Package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7F6F5"/>
                    </a:solidFill>
                  </a:tcPr>
                </a:tc>
                <a:tc>
                  <a:txBody>
                    <a:bodyPr/>
                    <a:lstStyle/>
                    <a:p>
                      <a:pPr lvl="1"/>
                      <a:r>
                        <a:rPr lang="en-US" sz="1300" dirty="0">
                          <a:solidFill>
                            <a:srgbClr val="001B1D"/>
                          </a:solidFill>
                        </a:rPr>
                        <a:t>100% deductible</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7F6F5"/>
                    </a:solid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300" dirty="0">
                          <a:solidFill>
                            <a:srgbClr val="001B1D"/>
                          </a:solidFill>
                        </a:rPr>
                        <a:t>50% deductible</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7F6F5"/>
                    </a:solidFill>
                  </a:tcPr>
                </a:tc>
                <a:extLst>
                  <a:ext uri="{0D108BD9-81ED-4DB2-BD59-A6C34878D82A}">
                    <a16:rowId xmlns:a16="http://schemas.microsoft.com/office/drawing/2014/main" val="2866137019"/>
                  </a:ext>
                </a:extLst>
              </a:tr>
            </a:tbl>
          </a:graphicData>
        </a:graphic>
      </p:graphicFrame>
      <p:sp>
        <p:nvSpPr>
          <p:cNvPr id="6" name="Title 5" hidden="1">
            <a:extLst>
              <a:ext uri="{FF2B5EF4-FFF2-40B4-BE49-F238E27FC236}">
                <a16:creationId xmlns:a16="http://schemas.microsoft.com/office/drawing/2014/main" id="{7CB894B9-EB31-0C1C-87C7-51D2565DBD80}"/>
              </a:ext>
            </a:extLst>
          </p:cNvPr>
          <p:cNvSpPr>
            <a:spLocks noGrp="1"/>
          </p:cNvSpPr>
          <p:nvPr>
            <p:ph type="title"/>
          </p:nvPr>
        </p:nvSpPr>
        <p:spPr/>
        <p:txBody>
          <a:bodyPr/>
          <a:lstStyle/>
          <a:p>
            <a:r>
              <a:rPr lang="en-US" sz="5400" dirty="0"/>
              <a:t>Comparison of M&amp;E Expense Under </a:t>
            </a:r>
            <a:r>
              <a:rPr lang="en-US" sz="5400" dirty="0">
                <a:solidFill>
                  <a:srgbClr val="EC6122"/>
                </a:solidFill>
              </a:rPr>
              <a:t>the Old Law Versus the New Law (cont’d)</a:t>
            </a:r>
            <a:endParaRPr lang="en-US" dirty="0"/>
          </a:p>
        </p:txBody>
      </p:sp>
    </p:spTree>
    <p:extLst>
      <p:ext uri="{BB962C8B-B14F-4D97-AF65-F5344CB8AC3E}">
        <p14:creationId xmlns:p14="http://schemas.microsoft.com/office/powerpoint/2010/main" val="3047121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F860F-F3A5-BB3C-DBC5-3564A37CF7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CF3533-0CDA-1287-9ACC-1E652316896E}"/>
              </a:ext>
            </a:extLst>
          </p:cNvPr>
          <p:cNvSpPr>
            <a:spLocks noGrp="1"/>
          </p:cNvSpPr>
          <p:nvPr>
            <p:ph type="title"/>
          </p:nvPr>
        </p:nvSpPr>
        <p:spPr>
          <a:xfrm>
            <a:off x="524934" y="-859536"/>
            <a:ext cx="8432800" cy="859536"/>
          </a:xfrm>
        </p:spPr>
        <p:txBody>
          <a:bodyPr vert="horz" lIns="91440" tIns="45720" rIns="91440" bIns="45720" rtlCol="0" anchor="b">
            <a:noAutofit/>
          </a:bodyPr>
          <a:lstStyle/>
          <a:p>
            <a:r>
              <a:rPr lang="en-US" sz="5400" dirty="0"/>
              <a:t>Comparison of M&amp;E Expense Under </a:t>
            </a:r>
            <a:r>
              <a:rPr lang="en-US" sz="5400" dirty="0">
                <a:solidFill>
                  <a:srgbClr val="EC6122"/>
                </a:solidFill>
              </a:rPr>
              <a:t>the Old Law Versus the New Law (continued)</a:t>
            </a:r>
            <a:endParaRPr lang="en-US" dirty="0"/>
          </a:p>
        </p:txBody>
      </p:sp>
      <p:graphicFrame>
        <p:nvGraphicFramePr>
          <p:cNvPr id="5" name="Table 5">
            <a:extLst>
              <a:ext uri="{FF2B5EF4-FFF2-40B4-BE49-F238E27FC236}">
                <a16:creationId xmlns:a16="http://schemas.microsoft.com/office/drawing/2014/main" id="{0F93A31A-208C-2016-9E43-581A28FEB690}"/>
              </a:ext>
            </a:extLst>
          </p:cNvPr>
          <p:cNvGraphicFramePr>
            <a:graphicFrameLocks/>
          </p:cNvGraphicFramePr>
          <p:nvPr>
            <p:extLst>
              <p:ext uri="{D42A27DB-BD31-4B8C-83A1-F6EECF244321}">
                <p14:modId xmlns:p14="http://schemas.microsoft.com/office/powerpoint/2010/main" val="1788106134"/>
              </p:ext>
            </p:extLst>
          </p:nvPr>
        </p:nvGraphicFramePr>
        <p:xfrm>
          <a:off x="477559" y="1169973"/>
          <a:ext cx="10888531" cy="3134381"/>
        </p:xfrm>
        <a:graphic>
          <a:graphicData uri="http://schemas.openxmlformats.org/drawingml/2006/table">
            <a:tbl>
              <a:tblPr firstRow="1" bandRow="1">
                <a:tableStyleId>{5C22544A-7EE6-4342-B048-85BDC9FD1C3A}</a:tableStyleId>
              </a:tblPr>
              <a:tblGrid>
                <a:gridCol w="2195826">
                  <a:extLst>
                    <a:ext uri="{9D8B030D-6E8A-4147-A177-3AD203B41FA5}">
                      <a16:colId xmlns:a16="http://schemas.microsoft.com/office/drawing/2014/main" val="3027280475"/>
                    </a:ext>
                  </a:extLst>
                </a:gridCol>
                <a:gridCol w="4189120">
                  <a:extLst>
                    <a:ext uri="{9D8B030D-6E8A-4147-A177-3AD203B41FA5}">
                      <a16:colId xmlns:a16="http://schemas.microsoft.com/office/drawing/2014/main" val="3063377474"/>
                    </a:ext>
                  </a:extLst>
                </a:gridCol>
                <a:gridCol w="4503585">
                  <a:extLst>
                    <a:ext uri="{9D8B030D-6E8A-4147-A177-3AD203B41FA5}">
                      <a16:colId xmlns:a16="http://schemas.microsoft.com/office/drawing/2014/main" val="3808286178"/>
                    </a:ext>
                  </a:extLst>
                </a:gridCol>
              </a:tblGrid>
              <a:tr h="375794">
                <a:tc>
                  <a:txBody>
                    <a:bodyPr/>
                    <a:lstStyle/>
                    <a:p>
                      <a:pPr lvl="1" algn="l"/>
                      <a:r>
                        <a:rPr lang="en-US" sz="1600" b="0" spc="60" baseline="0">
                          <a:solidFill>
                            <a:schemeClr val="tx2"/>
                          </a:solidFill>
                        </a:rPr>
                        <a:t>Event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tc>
                  <a:txBody>
                    <a:bodyPr/>
                    <a:lstStyle/>
                    <a:p>
                      <a:pPr lvl="1" algn="l"/>
                      <a:r>
                        <a:rPr lang="en-US" sz="1600" b="0" spc="60" baseline="0">
                          <a:solidFill>
                            <a:schemeClr val="tx2"/>
                          </a:solidFill>
                        </a:rPr>
                        <a:t>2017 Expenses (Old Rules)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tc>
                  <a:txBody>
                    <a:bodyPr/>
                    <a:lstStyle/>
                    <a:p>
                      <a:pPr lvl="1" algn="l"/>
                      <a:r>
                        <a:rPr lang="en-US" sz="1600" b="0" spc="60" baseline="0">
                          <a:solidFill>
                            <a:schemeClr val="tx2"/>
                          </a:solidFill>
                        </a:rPr>
                        <a:t>2018 Expenses (New Rules)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1595323180"/>
                  </a:ext>
                </a:extLst>
              </a:tr>
              <a:tr h="1134209">
                <a:tc>
                  <a:txBody>
                    <a:bodyPr/>
                    <a:lstStyle/>
                    <a:p>
                      <a:pPr lvl="1"/>
                      <a:r>
                        <a:rPr lang="en-US" sz="1400">
                          <a:solidFill>
                            <a:srgbClr val="001B1D"/>
                          </a:solidFill>
                        </a:rPr>
                        <a:t>Meals Included as Taxable Compensation to Employee or Independent Contractor </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solid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a:solidFill>
                            <a:srgbClr val="001B1D"/>
                          </a:solidFill>
                        </a:rPr>
                        <a:t>100% deductible </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solid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a:solidFill>
                            <a:srgbClr val="001B1D"/>
                          </a:solidFill>
                        </a:rPr>
                        <a:t>100% deductible </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93900298"/>
                  </a:ext>
                </a:extLst>
              </a:tr>
              <a:tr h="792531">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a:solidFill>
                            <a:srgbClr val="001B1D"/>
                          </a:solidFill>
                        </a:rPr>
                        <a:t>Meals Expenses Sold to a Client or Customer (or Reimbursed)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lvl="1"/>
                      <a:r>
                        <a:rPr lang="en-US" sz="1400">
                          <a:solidFill>
                            <a:srgbClr val="001B1D"/>
                          </a:solidFill>
                        </a:rPr>
                        <a:t>100% deductible</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lvl="1"/>
                      <a:r>
                        <a:rPr lang="en-US" sz="1400">
                          <a:solidFill>
                            <a:srgbClr val="001B1D"/>
                          </a:solidFill>
                        </a:rPr>
                        <a:t>100% deductible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4034752"/>
                  </a:ext>
                </a:extLst>
              </a:tr>
              <a:tr h="831847">
                <a:tc>
                  <a:txBody>
                    <a:bodyPr/>
                    <a:lstStyle/>
                    <a:p>
                      <a:pPr lvl="1"/>
                      <a:r>
                        <a:rPr lang="en-US" sz="1400">
                          <a:solidFill>
                            <a:srgbClr val="001B1D"/>
                          </a:solidFill>
                        </a:rPr>
                        <a:t>Food Offered to the Public for Free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lvl="1"/>
                      <a:r>
                        <a:rPr lang="en-US" sz="1400">
                          <a:solidFill>
                            <a:srgbClr val="001B1D"/>
                          </a:solidFill>
                        </a:rPr>
                        <a:t>100% deductible</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lvl="1"/>
                      <a:r>
                        <a:rPr lang="en-US" sz="1400">
                          <a:solidFill>
                            <a:srgbClr val="001B1D"/>
                          </a:solidFill>
                        </a:rPr>
                        <a:t>100% deductible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817423019"/>
                  </a:ext>
                </a:extLst>
              </a:tr>
            </a:tbl>
          </a:graphicData>
        </a:graphic>
      </p:graphicFrame>
    </p:spTree>
    <p:extLst>
      <p:ext uri="{BB962C8B-B14F-4D97-AF65-F5344CB8AC3E}">
        <p14:creationId xmlns:p14="http://schemas.microsoft.com/office/powerpoint/2010/main" val="85493364"/>
      </p:ext>
    </p:extLst>
  </p:cSld>
  <p:clrMapOvr>
    <a:masterClrMapping/>
  </p:clrMapOvr>
</p:sld>
</file>

<file path=ppt/theme/theme1.xml><?xml version="1.0" encoding="utf-8"?>
<a:theme xmlns:a="http://schemas.openxmlformats.org/drawingml/2006/main" name="Office Theme">
  <a:themeElements>
    <a:clrScheme name="Kreischer Miller">
      <a:dk1>
        <a:srgbClr val="00474C"/>
      </a:dk1>
      <a:lt1>
        <a:srgbClr val="F7F6F5"/>
      </a:lt1>
      <a:dk2>
        <a:srgbClr val="001B1D"/>
      </a:dk2>
      <a:lt2>
        <a:srgbClr val="172020"/>
      </a:lt2>
      <a:accent1>
        <a:srgbClr val="EC6122"/>
      </a:accent1>
      <a:accent2>
        <a:srgbClr val="706993"/>
      </a:accent2>
      <a:accent3>
        <a:srgbClr val="368F8B"/>
      </a:accent3>
      <a:accent4>
        <a:srgbClr val="838949"/>
      </a:accent4>
      <a:accent5>
        <a:srgbClr val="EDE6E3"/>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4397C8A85ECD149B75122886BCB686F" ma:contentTypeVersion="18" ma:contentTypeDescription="Create a new document." ma:contentTypeScope="" ma:versionID="2eeff1b060ac5a8a73d708c860827091">
  <xsd:schema xmlns:xsd="http://www.w3.org/2001/XMLSchema" xmlns:xs="http://www.w3.org/2001/XMLSchema" xmlns:p="http://schemas.microsoft.com/office/2006/metadata/properties" xmlns:ns2="59649137-f004-4a37-8a12-b030ddfba438" xmlns:ns3="2f0b609e-1a02-427d-b405-e4e409c63836" targetNamespace="http://schemas.microsoft.com/office/2006/metadata/properties" ma:root="true" ma:fieldsID="f18a4ddac147fd60012946a9b222c77a" ns2:_="" ns3:_="">
    <xsd:import namespace="59649137-f004-4a37-8a12-b030ddfba438"/>
    <xsd:import namespace="2f0b609e-1a02-427d-b405-e4e409c63836"/>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LengthInSeconds" minOccurs="0"/>
                <xsd:element ref="ns3:MediaServiceDateTaken" minOccurs="0"/>
                <xsd:element ref="ns3:MediaServiceAutoTags" minOccurs="0"/>
                <xsd:element ref="ns3:MediaServiceGenerationTime" minOccurs="0"/>
                <xsd:element ref="ns3:MediaServiceEventHashCode" minOccurs="0"/>
                <xsd:element ref="ns2:SharedWithUsers" minOccurs="0"/>
                <xsd:element ref="ns2:SharedWithDetails" minOccurs="0"/>
                <xsd:element ref="ns3:MediaServiceAutoKeyPoints" minOccurs="0"/>
                <xsd:element ref="ns3:MediaServiceKeyPoints" minOccurs="0"/>
                <xsd:element ref="ns3:MediaServiceOCR" minOccurs="0"/>
                <xsd:element ref="ns3:MediaServiceLocation"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649137-f004-4a37-8a12-b030ddfba438"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f7347382-04ba-40da-a8eb-cec68341cfa2}" ma:internalName="TaxCatchAll" ma:showField="CatchAllData" ma:web="59649137-f004-4a37-8a12-b030ddfba43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f0b609e-1a02-427d-b405-e4e409c638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LengthInSeconds" ma:index="13" nillable="true" ma:displayName="Length (seconds)" ma:internalName="MediaLengthInSeconds" ma:readOnly="true">
      <xsd:simpleType>
        <xsd:restriction base="dms:Unknow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07c73412-6d6c-43b9-8330-b6af6913d35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TaxCatchAll xmlns="59649137-f004-4a37-8a12-b030ddfba438" xsi:nil="true"/>
    <lcf76f155ced4ddcb4097134ff3c332f xmlns="2f0b609e-1a02-427d-b405-e4e409c63836">
      <Terms xmlns="http://schemas.microsoft.com/office/infopath/2007/PartnerControls"/>
    </lcf76f155ced4ddcb4097134ff3c332f>
    <_dlc_DocId xmlns="59649137-f004-4a37-8a12-b030ddfba438">DDACSR4TAF6J-825970698-86199</_dlc_DocId>
    <_dlc_DocIdUrl xmlns="59649137-f004-4a37-8a12-b030ddfba438">
      <Url>https://kreischermiller.sharepoint.com/sites/KMPermData/_layouts/15/DocIdRedir.aspx?ID=DDACSR4TAF6J-825970698-86199</Url>
      <Description>DDACSR4TAF6J-825970698-86199</Description>
    </_dlc_DocIdUrl>
  </documentManagement>
</p:properties>
</file>

<file path=customXml/itemProps1.xml><?xml version="1.0" encoding="utf-8"?>
<ds:datastoreItem xmlns:ds="http://schemas.openxmlformats.org/officeDocument/2006/customXml" ds:itemID="{E586695D-76DE-4F26-97A2-8986F3BDE4FD}">
  <ds:schemaRefs>
    <ds:schemaRef ds:uri="http://schemas.microsoft.com/sharepoint/v3/contenttype/forms"/>
  </ds:schemaRefs>
</ds:datastoreItem>
</file>

<file path=customXml/itemProps2.xml><?xml version="1.0" encoding="utf-8"?>
<ds:datastoreItem xmlns:ds="http://schemas.openxmlformats.org/officeDocument/2006/customXml" ds:itemID="{F5A3D245-B70A-4CF5-8109-C1BBB8A3CCAF}">
  <ds:schemaRefs>
    <ds:schemaRef ds:uri="2f0b609e-1a02-427d-b405-e4e409c63836"/>
    <ds:schemaRef ds:uri="59649137-f004-4a37-8a12-b030ddfba43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42A20AB-7DAA-40A3-8B7A-2366E530BCDF}">
  <ds:schemaRefs>
    <ds:schemaRef ds:uri="http://schemas.microsoft.com/sharepoint/events"/>
  </ds:schemaRefs>
</ds:datastoreItem>
</file>

<file path=customXml/itemProps4.xml><?xml version="1.0" encoding="utf-8"?>
<ds:datastoreItem xmlns:ds="http://schemas.openxmlformats.org/officeDocument/2006/customXml" ds:itemID="{DAFD4C28-8F0E-4331-B170-940AA9A58111}">
  <ds:schemaRefs>
    <ds:schemaRef ds:uri="2f0b609e-1a02-427d-b405-e4e409c63836"/>
    <ds:schemaRef ds:uri="59649137-f004-4a37-8a12-b030ddfba43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558</Words>
  <Application>Microsoft Office PowerPoint</Application>
  <PresentationFormat>Widescreen</PresentationFormat>
  <Paragraphs>85</Paragraphs>
  <Slides>4</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Calibri</vt:lpstr>
      <vt:lpstr>Georgia</vt:lpstr>
      <vt:lpstr>Minion Pro</vt:lpstr>
      <vt:lpstr>Source Sans Pro</vt:lpstr>
      <vt:lpstr>Office Theme</vt:lpstr>
      <vt:lpstr>Navigating the New Rules for Meals and Entertainment  Tax Deductions</vt:lpstr>
      <vt:lpstr>Comparison of M&amp;E Expense Under the Old Law Versus the New Law</vt:lpstr>
      <vt:lpstr>Comparison of M&amp;E Expense Under the Old Law Versus the New Law (cont’d)</vt:lpstr>
      <vt:lpstr>Comparison of M&amp;E Expense Under the Old Law Versus the New Law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Zakiyah Harrison</dc:creator>
  <cp:lastModifiedBy>Matt Hyde</cp:lastModifiedBy>
  <cp:revision>13</cp:revision>
  <cp:lastPrinted>2023-07-06T20:41:16Z</cp:lastPrinted>
  <dcterms:created xsi:type="dcterms:W3CDTF">2023-05-23T17:35:19Z</dcterms:created>
  <dcterms:modified xsi:type="dcterms:W3CDTF">2026-02-16T16:07:27Z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0x01010094397C8A85ECD149B75122886BCB686F</vt:lpwstr>
  </property>
  <property fmtid="{D5CDD505-2E9C-101B-9397-08002B2CF9AE}" pid="3" name="_dlc_policyId">
    <vt:lpwstr>/sites/KMFirmData/FirmData</vt:lpwstr>
  </property>
  <property fmtid="{D5CDD505-2E9C-101B-9397-08002B2CF9AE}" pid="4" name="ItemRetentionFormula">
    <vt:lpwstr/>
  </property>
  <property fmtid="{D5CDD505-2E9C-101B-9397-08002B2CF9AE}" pid="5" name="_dlc_DocIdItemGuid">
    <vt:lpwstr>4f8fff31-73c0-4e7f-95f8-4c9b39da33ef</vt:lpwstr>
  </property>
  <property fmtid="{D5CDD505-2E9C-101B-9397-08002B2CF9AE}" pid="6" name="MediaServiceImageTags">
    <vt:lpwstr/>
  </property>
</Properties>
</file>